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92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embeddedFontLst>
    <p:embeddedFont>
      <p:font typeface="Roboto Cn" pitchFamily="2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4F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3BC9A-B9D2-40D9-91C7-28447DD9579C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78982-0318-4DBA-82B7-741BEFF4B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78982-0318-4DBA-82B7-741BEFF4B25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78982-0318-4DBA-82B7-741BEFF4B25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78982-0318-4DBA-82B7-741BEFF4B25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78982-0318-4DBA-82B7-741BEFF4B25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78982-0318-4DBA-82B7-741BEFF4B25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78982-0318-4DBA-82B7-741BEFF4B25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78982-0318-4DBA-82B7-741BEFF4B25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78982-0318-4DBA-82B7-741BEFF4B25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78982-0318-4DBA-82B7-741BEFF4B25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78982-0318-4DBA-82B7-741BEFF4B25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78982-0318-4DBA-82B7-741BEFF4B25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78982-0318-4DBA-82B7-741BEFF4B25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78982-0318-4DBA-82B7-741BEFF4B25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78982-0318-4DBA-82B7-741BEFF4B25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78982-0318-4DBA-82B7-741BEFF4B25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78982-0318-4DBA-82B7-741BEFF4B25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3A2BC-E795-4A4E-B4B4-BA6E674E0AF7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6359-C94E-4800-8D7A-0BC3DF804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3A2BC-E795-4A4E-B4B4-BA6E674E0AF7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6359-C94E-4800-8D7A-0BC3DF804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3A2BC-E795-4A4E-B4B4-BA6E674E0AF7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6359-C94E-4800-8D7A-0BC3DF804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3A2BC-E795-4A4E-B4B4-BA6E674E0AF7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6359-C94E-4800-8D7A-0BC3DF804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3A2BC-E795-4A4E-B4B4-BA6E674E0AF7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6359-C94E-4800-8D7A-0BC3DF804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3A2BC-E795-4A4E-B4B4-BA6E674E0AF7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6359-C94E-4800-8D7A-0BC3DF804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3A2BC-E795-4A4E-B4B4-BA6E674E0AF7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6359-C94E-4800-8D7A-0BC3DF804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3A2BC-E795-4A4E-B4B4-BA6E674E0AF7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6359-C94E-4800-8D7A-0BC3DF804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3A2BC-E795-4A4E-B4B4-BA6E674E0AF7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6359-C94E-4800-8D7A-0BC3DF804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3A2BC-E795-4A4E-B4B4-BA6E674E0AF7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6359-C94E-4800-8D7A-0BC3DF804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3A2BC-E795-4A4E-B4B4-BA6E674E0AF7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6359-C94E-4800-8D7A-0BC3DF804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3A2BC-E795-4A4E-B4B4-BA6E674E0AF7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F6359-C94E-4800-8D7A-0BC3DF8040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87366" y="2143116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Roboto Cn" pitchFamily="2" charset="0"/>
                <a:ea typeface="Roboto Cn" pitchFamily="2" charset="0"/>
              </a:rPr>
              <a:t>EXTERNAL </a:t>
            </a:r>
            <a:r>
              <a:rPr lang="en-US" sz="2000" b="1" dirty="0" smtClean="0">
                <a:solidFill>
                  <a:srgbClr val="D54F2B"/>
                </a:solidFill>
                <a:latin typeface="Roboto Cn" pitchFamily="2" charset="0"/>
                <a:ea typeface="Roboto Cn" pitchFamily="2" charset="0"/>
              </a:rPr>
              <a:t>COVID-19</a:t>
            </a:r>
            <a:endParaRPr lang="en-US" sz="2000" b="1" dirty="0">
              <a:solidFill>
                <a:srgbClr val="D54F2B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36" y="2543226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Roboto Cn" pitchFamily="2" charset="0"/>
                <a:ea typeface="Roboto Cn" pitchFamily="2" charset="0"/>
              </a:rPr>
              <a:t>PROTOCOLS + </a:t>
            </a:r>
            <a:endParaRPr lang="en-US" sz="4000" b="1" dirty="0">
              <a:solidFill>
                <a:srgbClr val="D54F2B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3018526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Roboto Cn" pitchFamily="2" charset="0"/>
                <a:ea typeface="Roboto Cn" pitchFamily="2" charset="0"/>
              </a:rPr>
              <a:t>EDUCATION FOR</a:t>
            </a:r>
            <a:endParaRPr lang="en-US" sz="4000" b="1" dirty="0">
              <a:solidFill>
                <a:srgbClr val="D54F2B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1736" y="3495147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Roboto Cn" pitchFamily="2" charset="0"/>
                <a:ea typeface="Roboto Cn" pitchFamily="2" charset="0"/>
              </a:rPr>
              <a:t>MITIGATION</a:t>
            </a:r>
            <a:endParaRPr lang="en-US" sz="4000" b="1" dirty="0">
              <a:solidFill>
                <a:srgbClr val="D54F2B"/>
              </a:solidFill>
              <a:latin typeface="Roboto Cn" pitchFamily="2" charset="0"/>
              <a:ea typeface="Roboto Cn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7303" y="571480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Roboto Cn" pitchFamily="2" charset="0"/>
                <a:ea typeface="Roboto Cn" pitchFamily="2" charset="0"/>
              </a:rPr>
              <a:t>WORKER </a:t>
            </a:r>
            <a:r>
              <a:rPr lang="en-US" sz="2800" b="1" dirty="0" smtClean="0">
                <a:solidFill>
                  <a:srgbClr val="D54F2B"/>
                </a:solidFill>
                <a:latin typeface="Roboto Cn" pitchFamily="2" charset="0"/>
                <a:ea typeface="Roboto Cn" pitchFamily="2" charset="0"/>
              </a:rPr>
              <a:t>WELLNESS</a:t>
            </a:r>
            <a:endParaRPr lang="en-US" sz="2800" b="1" dirty="0">
              <a:solidFill>
                <a:srgbClr val="D54F2B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1670" y="2353828"/>
            <a:ext cx="40005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Roboto Cn" pitchFamily="2" charset="0"/>
                <a:cs typeface="Arial" pitchFamily="34" charset="0"/>
              </a:rPr>
              <a:t>Prior to starting, shift crew leaders will conduct a personnel health survey</a:t>
            </a:r>
          </a:p>
        </p:txBody>
      </p:sp>
      <p:sp>
        <p:nvSpPr>
          <p:cNvPr id="2050" name="AutoShape 2" descr="data:image/jpg;base64,%20/9j/4AAQSkZJRgABAQEAYABgAAD/2wBDAAUDBAQEAwUEBAQFBQUGBwwIBwcHBw8LCwkMEQ8SEhEPERETFhwXExQaFRERGCEYGh0dHx8fExciJCIeJBweHx7/2wBDAQUFBQcGBw4ICA4eFBEUHh4eHh4eHh4eHh4eHh4eHh4eHh4eHh4eHh4eHh4eHh4eHh4eHh4eHh4eHh4eHh4eHh7/wAARCACoAK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r5P8AGPiT45eK/wBpjxZ8Pvh943stGtNKtYrqOO7t4yioY4dwDeU7Elpc80AfWFFfMH/CHftZf9Fi8Kf9+k/+Rq5vxBr/AO0R8OPiX8P9L8ZfELTNVsPEesRW7RWVtGQ0YliWQMTCpGRKMEH16UAfYdFfKXxD/aK1D4aftP8AiPRfE82oX/hG3sIUtbCzt4S8U7xQyb9zbSRzJ/F/EOK02/aW0/4lE+BPhzFrHhzxbqq7dN1DVLeEW0LL+8YvhnPKI6j5TyRQB9NUV4d4MtvjN4T8F+NtS+IHjrR9euYtJlm0j7DGu6CaOKRiSPKTOTswOelbX7J/izxB4z+Cmla54q1A3urzTXCyytGkbMqysq/KoA6AdqAPV6K8K8EeGP2iLP4hW2peJ/iR4f1DwtHdSNc2cMSiRoiG2qD5AwRlf4u3U155+0n+0F4hXxpa+Afhpcano2s2mqmzvrue0heCbdtVNpbecBjnO0UAfXFFeOHxvrfwd+DQ1z4vauvibVIr3ypZdIRMssjfIAGEY4AOeB+NeTQeOfjN4f8Ajz4H0nxD46sdQ8PeKrkXUFtbwRfJaux2xyExqVYAr0J6dTQB9eUV4D8N/H/izXP2jvib4PuteibStLtQdKheOMLBIdgzuA3NyxzkmuU+F3ij40aH+0vpvw++InjKz1uxm02W7kNpbxiEjy3KfP5SMCGWgD6por44+LfxH+M3wg+KukXnirxhBq/hLUNRluRZabbRM62aSjMTFo1IbYwA+bt1rO8PfFj4w/Gn4t67p/wt8Zw+HNGitxdWtvq1vCCkY8tGGVjkJYuxPU8HrQB9sUV4f8K/HfiXwx450/4Q/FDVW1/xlqaS6hbahZQotqlsEYrGxwh3ZhlPCH7w5ryvw7r/AO0R8R/iR4/0zwb8Q9M0qw8O6xLbCO9towFjMsqoFIhYnAjOST6UAfYlFfMH/CHftZf9Fh8Kf9+k/wDkas7wb4l+OXhX9pjwp8PfiD43stZtNVtZbqSO0t4wjJ5c20FvKRgQ0eeKAPrCiiigAr5g+Hv/ACfb8Tv+wAn/AKBaV9P18eeKdY8cfDn9rXxr4y0v4X+IfFVhqNlFZxm1t5VjYGOAlhIsbhsGMjH+FAHxa7MzsSxJJOST1r7I+KJLWv7KxJJJ+xZJ+ljQ3jy3Ykt+xZknk/8AEo/+5KoeK/EHjn4m/Ez4VonwW8ReE9N8NaxD/wAukrQpCZYP+mKLGqLF9MemKAO1/a7/AGdbrxlfTeOPBVvf6j4ovruCO6tHuoY7dYEhKF137Tn5I/4j1PFY/wC2T8F/iJ4+8c6BqXg/w6t/a2uiR2kzi7hi2SrJIduHdSeGHI4r2Ob46aDYfHfWfhjrsdlosGnWKXKave6ikUc0jJEwiCsAAcSn+I52HivKfhD8Vte+GnwV8Wax8TLrUbzxDDqzS6ZpOt3zQ3d3bt5SAxCXLmMMXOVUj5WoA+bvhL8O/GY+KMkh0songrU4brxAxuIwLOKKXdI33vnwI34TcTjivsn4Za98FvG37QN7408H+LtR1HxVc6WYZLNoZY7cQJsUsA8SnPC/xdzxXJfFNdY8RQ/Cnxh4B8LXumQ+LL2K68Tx6Rbki4gk8klLx41HmptaUfvBg5b1Nd9Yav4N8C/GW90T/hWOieD9IhsFZfFxt4rK2ldwp+ziTy1XJOeN+SUPFAHjn7OFv4ZvvgH8WrbxrqV3p/h+TWnF9dW+TJGmE5XCsSc4/hPWu3g+OnwI8PfCKXwXoPja5uVtNHlsrMz2NwZXPlsq5bygMknrwK+e4/hX48i+EHxD8V3mva/4a0u0vS76LNbzRQ6ohdcSHLKrD5hg7WBx1rko/APh7S7L4d67D4x0rXbnXr+Fb/Ro1QyWS71ysgDknOSOVWgDHOnfDf8A4UyNS/t/Uj49+37Dpuw/Z/s+fv58vGcf7f4V6to3hP8AZKl0iyl1L4leKYr5reNrmNIHwkpUbgP9GPAOe5+tfTg8P+Cf+FzHwL/woPQ/7I+wfav+Eg/saL7Nvxnyv9Ttz2+/n2r5f8HW3w8t/hP8aINYh8Nxa5DfSpoyXQhFygDMALcN8w5/uUAdf4u+Cn7OPh/4d2Pjabxz4pTTdWjcaVOcMJ5ArEAqLfcOV74+tY3wS8ZfB67/AGa7v4a/EnxZf6Q9xqz3TLaW8rSBAY2UhhG64JU5FL4zs28efsufCvwv4Tb+2tVsro/2haacPtM9kjGRQ8saZZFyRywA969W+Enwu0TwH40tfhXrvwzs/GVrPDJqEnjC80ZPKjJU4tyGRxxs/wCenV/u0AR33g34a/DT4Vax4G8Ja9qV9q3xK00rodvfnd9rkMeIgrLGqx581eXI6jkYr5h+JPgnwt4E8M6Jp/8AaeoL8T4L0LrekOQ8FqpDPHtdV2k4MXR2+8emOPZPC3w5+IWo/EHxH8RNcbxLJB4C1aS50DQ7m0mYX8KSO6QWpY4jTEaKNisMEYHSsL4//Cbxh4yisvjFY6JrcGp+KL6NLnw6umySXGmBUMYd3GCQfKByUXG8UAfRfwp8BeJfEfjPT/i38VdLOieNtNSWwtrKwnQ2j2pRgrsoLnfmaUffHRePXx/4XErp/wC1OQSCDe8j/t9r2D4USeOPh3400/4W66viLxva30cuoSeLrrzfKtPkbFsd2/oYuMyDmUceviPhLxB45+GXxI+KccnwV8ReLNN8S6xMf+PSVYXhEs//AExdZFdZfpj1zQB8kQswmQhiCGGCD0r71+IP/J93wz/7AD/+gXdcivjy3Vgy/sWYIOQRpHT/AMlKteFdY8cfEb9rXwX4y1T4X+IfCthp1lLaSG6t5WjUCOchjI0aBcmQDFAH2HRRRQAV4Z8U/iD4q8S+LdU+GPwj1RNH8Y6GEvtQudStkNrJalBlI2KyEvuli6oOh5r3Ovmnxt5fhz46+IvEfwk2+KPiPdRQw65ol6+yCzsdkWZlJ2ZbKQjG9vvnj0AOo/Yz8e+LPiH8L7/WvGOoC+v4dXltUlFvHDiNYomAwigdWbnGa5r4p/tZ+CtBbxR4Z0u08QJ4i0/7VZW9x9jha3W6TcitkyZKBwDyvIHSrf7SHjbwt4y/ZR8X6x4J1eK9sobi3t5JrdHi2yi4gLLhgp6MOehzXy98TPhN4T8H6D8J9cu9d1RbTxhBHc6zNKFb7KhW3Z2iCrngTP13HgUAdBonxL+BXiywg1v4z+FfEWveOJyV1DULL91DMFO2LCRzxqMRhFOEGSO/Wvo/4w6P8F/F3xk8K+DfG3hjVNR8Q6npZ/s64imkigjt1Mr7XKSqc5V/4T1HNeZ/Baf9l34W+LJvEWkfFC/1G5ltHtPLv7ORo1VmRiw226nPyAZz0Jr3X4l+OPEfhDxxpOo3Gi6Yvw5jsjNrOvzZMtm5LqiqqtuILeUOEb756YoAy/jfo/xG8K/DbTIvgzq2maDp3h2yma7hu0EzvbRRAokZkSTLAK3UjORzXmnwK+I/hj9oTwrbfDH4o2eoa3r0Rl1GeYRrbW7rG+Ew0LqwYLIBjaAean8deKNH8U+KNL8R/FrUv+EU8I6bqQv/AATqGnl2/tqLcrEzIBIwG1YjysZ+cj6eeXfj3WtW/a91bxT8DdLsPFks+kpEkcqNDE0YjiEjfO0ZBDADk/nQB6H8KviGni34C/Ee5+LRn1vw/o98bRra0hWKUWy7NqL5ZQkg45LZ45NY/ij9nPw/4y8H+EfGnwJ0+28PTzOt+X1e9nLFMBo/lPmgMGH09zWfpvgf4beEvDGu/Gv4e+KtU13V/DMrSz2F0QLMXT4Vo3HlozKPMOMNzgc1c+FvjOaTUZfiD8NvJ17xDrhiufHGnXLsltotuDlngDbCQPm/ikOB0oAb8XNZ/au+GXg9/FPiDx/4bnsUnjgZbOzheTc5wDhrZRjj1rgv2bfCPw28TfDnx98Q/ijot1rB0i5FxI1vcSRSbWUs+1UdFJLHv+lfQ37RCn43/s8S/wDCrceI/O1KIx+WfJ3eWx3/AOt24x714NqnwN+Fr/BjxT4q8LeNte1DVvD1p/xMbUlFhjulA3RsDECwB3DIJ6dTQB0fj658P/DD4ceEvH/wAtJvDNz4vuhaSSXpNw7Q84RlmaRVw6gkrzx1rl/i/wDGL9pD4X+Lv+EZ8ReNtMmvDbJch7PT7d4yj5A5aFTn5T2rg7L4Y6X4u+GWlXvw41TUvEHi22ie48QaUzrHHYQjdh03hQeQvAZjz0r2f4JaZ4K179i3UIPiNrlzpGi/283mX8K75Y2DRFAPkc8njp3NAFrRPiB+0F4f+JHwysfGni/Sr7SfGM8EqQ2tnBuMDlNyufJUq2JB90n61sfta/tI33hPVJfBngO6vtN8Sabep9vuZrKGSB4Wh3bUL7iTl0/hHQ81r+G/C03iB9L8efEqF/D2gfDvZP4ZvLSVXTUNPQBlmnX52ztiibChD8xG308s/a/8aeJvGdvo99baHpr/AA8m1eKTRNdhUiW9cRlWVgzblAbzRgov3B+IB2Hhv41fEa7/AGOfEvxCutcjbxJZa0lpbXf2KEBYy9uCNgXYeJH5I/lXL6z8Yfjz8PLjwF4j8eeLtP1Dw54iEV81tYWVu0zWo8tpEb90m1ykgxhuvfipf2utP8I6h+1JoOj+NtbudB8MSaAjXNxaISYyGuCmFCt1YKPunrXmPi7wP8Irz4ieBvDPw88dax4gs9Y1FLPUpJ02vaq8saKY90SDJDP2P3RQB9Nr8cNU0l/+Fua5qE83wp1vbY6LpcNnH/aMF0OGeUcDbmGf/lq33l49PpCNg8auvRgCK+QtP8H6V4o8b3v7Lt9NdQ+FfCEK6vZajE6i+llbazLISDGV/wBLfogPyrz1r3fwd8bfhX4o8Q2vhjw74ugvtUm3JDbi2mUuUUk/MyBeik9e1AHo9FFFABX52/tG3njiz/as8Zv4Cl12PUXigSb+yBIZTCbeHIPl87c7fbOK/RKvizWbb4mXP7bPjpfhdfadZ6oLGBrp75VMZtvLttwGVbnds6D8aALnwHmT4d/sf+LdS8e+B7jULSLW98mkalbmH7QrfZkU4kU8Buc4PK1R8ZfDGLUNI0T4qeLfiJZnwxFbjXNH8I34AVLXak39nwbpAuNgSL5Ux935e1dr+3lb/ExvBOoXGl32mJ4CW0thqduyr9pef7SMFSVztyYujDoayvif8Nbrxx8Ffg7r8xtz4c8M6DFea8pmZJmtPs9u8giAHLbInAGRzjmgDh5Lb4e6Fo8H7Rd14D0y98M+IJP7LtfCBhQR2UykqZxIQVOfs0hwEH+t68VPYahfaT8f/DHhHxh8YLfxz4L1e3kuNQiur4PYIpSXZDKrOyZDJGRnHO3gV7z4K8FfB74k/s9aLpenaXfL4IguZry0hubiSKWORJJVdmYMTjc0ncjBrj/iB+yn8N9U8Aag3w4sEXXnRPsFxNqsrwA71LbuWH3N3bqRSur2Hyu17aHOft96A174D8CHwfo73ei2C3TK2mW5kt7e38uLYcoCqptBwemBXhf7Lvw78eeLvGok8L61rHhKM2kzDXILaXy22soMQdSoJJPTd/D0r7H/AGffBHxQ0fwbqXgv4pXmkXugLpsenabBYt86RbXSRWYKp+6VAOSa57WPh98cvBV8fD3wT1Lw9pfgq3UNaW1+wlmWRvmlLM6Mxy5YjnpimI9Y8IeGfhzceFtQ0PRbDw1qGnXDhNWis44niuJwBuMqrkFuASDzXxxrPipvgV8VvifbL4Du49F8QrNp+mlENrbxrg4MZKFXUb+i17prnww+KfgZ4bf4E3Oh6RY3y/atZXUJPNaW8PBZDIj4XAHAwPal0L4S+P8A4iNNZ/tES6TrWnWYEmlLpkxgeOU8OWMapkFcdc0AcZ+zF8SrXwN+y9BLpumN4n1uLVJv+JJY3A+1mNnGZPLAZtoHOduK+c/AvjHxVo/irV9eTRNav/CT6k9z4g0dA5tJkZmzFcfKU6HHzDt0r69+G/7Pp+Hv7Ri+LPDEFta+EE0x4Viku3kuBMygNwwPGR/eqr4O+CPjPSfhb8V/Dd1JpZvvFd1LLpxS4YoFbON52/L19DQBxngr4M6nr0Enxi8B+Lm8EaPrcBu30KytiAkCH5rcurqrKSh/hxz0rg/ixHJ42+A958SPCMx8IeDYL2Oyl8IW4/0eScSLm4ym1Nx3p1TPy9a+wvhJ4O1bwv8AArSvBeptbHU7XTZLaQxOWj3sXxg4BI+Ydq+XYP2e/wBoeH4Z3Hw5j1LwuPDk92LuS3+0fMZAVOd/lbsZUcZoA9n/AGYtEitfhNfr4t+JFh410a8sLZprW5nWSDS4PJO6CTc7BVwcEHaPk6VN8fPh54O8ZfCvw3peieKPD3hfQtP1Jbqxkj8o20+FkHlRYdVySzHgnkHiuO+CnwD8c+EPg38SfCerSaR/aPiSzENj5NyzRhhHIvznaMDLjse9d74O+CGnXfwE8LeAfiBZxXl3obyXCC1unWNZy8pU7lwWGJOQRQB80ftOxD4laFP8W9VY+DtU0+KHTI/C2p8XtzGJf+PhM7W2fvj/AAEfu25qvbfE3wxongHSNJsvgH/Zvii50tINJ18QhJ5brywqXcJ8rczbyrjaxOSOa7L4jTeBNN1uG3/aitLzWfHBtw1vPoJZIBYFm8pTtaMbw4m7dCOaqfErwJ8Z9U0fR/iJpmoaGPCXhC1OreF42YLcW1iipLCHUp87iOKPIZjyDzzQB7j+yrFp9x4GsNV8Rpat8SJrSZdXlvAo1VoRMwj84N+927BFjd2C+1eZ/wDBP+x8DSaHqN7qEOhN4tj1qdbF5jH9tWLyUz5YPz7eX6cfeq9+xz4e8feJfHt98cvFt1p9zbeIdLktVeMhJWdJY4xmNVCqMQEdfT1r1nwR+z38LfBni618VaBotzb6paM7QyPfSyKpdSp+VmIPDGgD1aiiigAr4s/aj1/x78Rfinqvwl8G+F45JNGngvZLyxcpdSR+Sud7FgNoMw49lr7TrmbLSPBVn421TXbCz0lfFE1sFv5YmX7U0QC4DjOQPlTqOwoA+TP2h/DPjP4UfBzVvAGi2F74g8GX5hvtQ1+/lDTW05mQCJQCAFzFH2P+sPNa/grwXr3gD4RaRLoq32ueHfHeixN4qvLuYBNBtGgBeWFc9knlPIb/AFQ4r0G6+Nvg/wAc/s5eJfHWteCp73Q7C+SyudKuZEYznfDtbPQAGRT/AMBrxjx/8dPEXiWHwhaeDfh94o0jwlp+I9R02KFng1KyPlgQfKmNnlq6+mHoA+lPg9pPhXQ/2eY9N8Fa7JruhRWl6ba+cYaUl5S/GB0YsOnavFPCniTWPDV4l3pF48J43x5zHIPRl6H+ddh8EPjH4a8T/wBr/DPQfh7e+D49O0a6vFtpSqqgyu5dmAQSZd1eval8OfB+p6YsDaNBbOUG2a3Hlupx1yOv45rxsywVbE1IypSs4o+oyLNcNgaM6eIhzRm/J7eT9S38PPF1n4v0MX0AEVzGQlzBnJjf29Qexrpc14D4Htb74f8Axgj0K4l3216PJD9BKjco31BGPzr0b47axqXh/wCEniHWdHumtL+1t1aGZQCUO9RnnjoTXXlteeIp8tRWknZ+p5ue4Olgq3PRd6clzR9Ox3GaM18nadqv7RVr8Prb4kWviax1bSzbfa5LN41aTyRncWXYOgBJ2tnHSu68a/FbUNY/Zgm+IHhudtK1TzIYpNmG8mUTKkijI6EHjPYivUdF3WvkfPxxcWm2mtL/ACPd80Zr5w+OPxA8YeH/AIFeAfEGka1La6nqUdu15OEUmUtbb2yCMctzxXY698WoIf2cl+IVtKi31zZrDCvHF43yEY/2WDN9FpeylZPvoV9ahdrsrnr1FfMvgr4i+NL79ljxX4tu9dml1uyvPLt7som5F3QjGMY/ibt3ql4StP2gvE3hrT9dsvibo8MF/Cs0Uc8irIoPQMBGear2D1uyPriduWLd1c+p6K8O+M/xA8W+BvB/hfwpp0kV/wCOdaRLf7QFDKrjarSKCACSzADIx1OOK4fxHd/HL4Nx2Hi7xF4oj8TaPLMkeoWjOXERb+HJAx3AZeM4yMUo0W1uOeKUW1Z6b+R9A6r4h8Dt46s/B+pXWmyeJLq2M9vZzQ7pXiG45BIxj5HOM9jXzrrniK7+GWr+N9W+EoHxAimvLi48V297IfK0Py2ciNVG35TumBxu4iArD+NnxAg8OftdeDPHmnaPe67A3haOWG0tB++lWVblRjAPQNk/Q1fj+PfhPSLTxDMv7PuvWVvrYd9acw7EugQ24ykpgj53zn+8axOpO5ynwu8T/HbUviBefF/wr8N01DTtctfskdpHMUs0VCiFo1LgggwnnHUtXu/jXwv42vv2t/BHimzsL1vDVnpLxX06TAQxyFbj5WXPJyydj29K87+IvxGkvP2ZvC+ofBSC58NzyattbSNKdZLi2hBnDbkTJCs4VskY+YetfUGk+JfD+oSQ2lpr+l3V26/6mK7jeQkDJ+UHPrQBsUUUUAFfGv7SnxI8K/DP4razq/gJrmP4h3ckNprbXUJktvshhRsICcBvlh5HvX2VXxB+3v8ACrT9Hv2+KCaxcvc63qkFpNaNGvlxKLcjcG6n/VDj3NAGD8Riz/ATXH+DCqnwpNzH/bK6h/x+i/8ANi+7u52Y+z9P9qvpHwn/AMLM/wCFcfBz/hBTpQ0j+y7H/hIPteN/2fyoP9Xnvt8zp3xXzF4n1Kz0fwbdfs//AAjnTx9a+I2TUpNQhz5yTKys0SoOOFt1Y5P8R9Kf8JPhP4ge7Gj/ABR8beJfh49xJDa6DbSTsv25ySGSNS2PlzGMD++KAPWYLiO1/bf+J9xLnYng/JwMn/U2dfUthKk9hbzR5KSRKy5GOCARXzl8KvhV4F+HfxM8TN/wsO78T+JV0CaO/wBMuivni3byn3k8noEA9mFdTqnxwjGniLRtDeObYFR7iQFU49B1/SuHE4ylhZ3qytdHrYHLcRj6XLQhdp6u6srr/gFn4nvHefGjwrZ2xDXEJjMuO2X3DP4A1t/tMf8AJCvFf/Xov/oxK5j4F6LqGteI7rxvrLPKcssMjj/WSHhmHso4/H2r1Dx74atPGHhDUfDV9PNBbX8YjkkixvUBg3GeO1RlLcubESVuZ3Xoa8RxjTUMHB3dONm/N3bPMvBfiLR/D37J9hfapeW8aLoUkaxu4zI7BwqAdySQMV4/pFjc2f7DWtTXCMqXmsJPDnunnQpn80avTtM/ZX8BwXcUt9quuahBGc+Q8yorexKjOPoRXp3jnwBovij4eP4HO/TNLKxLGtooBjWNgyhQeP4RXt+0hF6d7nyfsKs4+8rWjZHz7+0Kiy/s6/CmJ87XFkrY9Da4NcCvhLxDJ8QpfgtcTyf2Lpmp3GpEYPEQi3b8+hQLj3b3r6n8afCPRfFPgnw34VvNSv4bXQDD9nli275PLj2DdkY6c8V0k3g3RpPF174o8orqV5pg02SQf889xOR78gfgKI11GNvUU8HKcrvy/wCCfL/w/wAf8MWeOccD+0Dj/vu3rf8AhJ8AfB2ueCvDvim88RaxBeXMEV08MdxGI1bOcAFc44r1XRfgvoOl/CrV/h5DqmoPYapOZpZ22+ahyhwOMfwDt3NcUv7KfhJQFXxR4gAHQB0/wqvaxd7O2pKw01y3jeytv5lH9o+4i0T4/wDw18Vag4XSEZY3mPKIVlyTn6OD+FdT+2Hrel2vwTu7SS4gkn1KaFLRA4JkwwYsvqABnPuK63UfhT4Y1T4X2PgDVhcXljYxKlvcswE8bDOHDAcHk+xFcN4P/Zm8K6Pr1tqmsa3qevxWZDW1pdALEpByAwGdwHpwKiM4aNvY1nSq+8orSX4dzzDwVY3OmftZfCGwvFK3EPgdVkU9QTDeHH616z4u/wCFmf8ACtPjF/wnR0o6T/Zl9/wj/wBkxv8As/lT/wCsx32+X175rM/aS+DfhbxJ4hT4l+IviBfeEI9PsorJriEKqxjzG2nfkEEmXbXkdj8MPhRr95Dodt+0tquoT38i20dr9p3eeznaEwWwck4xXO3d3O2MeWKRzv7KS/8ACoLZPjN40Ig8Ka1Zy6XZvbfvZ2nMwPMY5AxBJz9PWvQPgDJ+zNJ8YNGfwGviQeJWeY2f2vzPKz5T7854+5u61qP+xlo7WEVhJ8RvEUtlC++O2aJDGrc5IXOAeTzjvVj4Y6Ppeu/Gzw/4q8Z6fa/D7xlp8cttpvhmGNF/tC3Ecg+09Ac/PIP+2VIo+oqKKKACvIfFHw4n8Q/ELVtQ+JOuaZrHgKaNDpeiXf7sWl0FQeZu45wJe5+/04r16vmT9rRP+FwBvhL4FZb3xZoV9FqV/azHyUSDyiuRI+FY5nj4Bzz7UAeseB/hN8J9A1mDxH4S8MaTb31sXWG7tpGcoWUqwB3EZ2sR+NeW+IgfD/xk05viOp+IC6r4i/4pYWcef+Eb/fD/AFuMY+/D1z/qSa8j+EHjbxl+zT41sfh/8RobLTvDl8ZNUuzEn2mZd8bRoytGTxviUEYPGau/s0698QNa+PHjjWvhnb6fd+GdU8Qx3OsS3oCSLaPcTMjICwIbY0nGDzjigD3hda8E6h+0P4z8J6X4Ski8bJ4eLXOsbhtuImjg2x/e/wBuIZwPuVX8E/Ba8eWO68UTpFCuCbSBtzP7M3QD6Zrn/wBqYL8Hru4+N3hFQfFes3MGj3X2w+bbiAxE/LGMYb/R4+c+vHNVodW/bIliSRfD3g7a6hhl4+h/7a1x4jA0cROM6ivb7j08Fm+JwVKdOg7c276/I+jtPbS7a3axsZLSOKyUK0UbriEDsQOnTvS2ep6beS+VZ6hZ3EmN2yKdXOPXANfmbe/E34h+BfG3xFsbuPTItW8RTT2evIYvMVX3SBxGQ2By74PPavRf2TPG3wO+HNjB4o8RatrFv4waOe2uI1t5JLcRM4K7Qq9dqr39a60rKyPNbbd2ffODVGfWNIt5mhn1WxilQ4ZHuEVlPuCa+Br/APbF+K326f7Gvh/7N5jeTusGzsz8ufn9MVQ8U+F9L+NGhP4x8C+deeN0ifUvGEEr+Rbw5U/NCHGCMqeAzUxH6FWmqaZeTeTaajZ3EmM7Ip1ZsfQGrmK/M/4VeOPCHw18DJ4u8OXVw3xPWd7cQXULPZi1c8tgADdgf3uvavrbR/G/xj0n4BeLPG/jix0S21S2slvNGFuoaN4ygOZFVz3I4yKAPdYrq1luZLaK5heeL/WRrICyfUdRQbq1F2LM3MIuSu4Q+YN5Hrt64r45+D/inUvFer/8Jf8ACtba8+JGq+W/jKC9Ux2kNsHA3QBiBnITozHrxX01cfDXw3P8Wbb4nSfbf7et7M2ceJv3PlkMOUx1wx70AdTe39hYlRe31tbF87fOlVN2OuMnmkfUNPS2junvrVYJTiOUzKEc+gOcHpXy54U0LT/2l/FXi63+JCyKvg7VZLDSzpj+QfKd3B8zO7cf3Kc8d68P/aP1++0HxRD8ENPEQ8KeFdShk07eu65LPGHYvJn5uZn6AdvSgD2T9qu38bfED4/6V8GdG8SjTtH1jRo7qW3mXMDSRtPJubALZ/dLj3ArzzxP4B0m40m51DwTaw+C9d+GUb/2nfXe5DrVzCMia2yTzvgdgCP+WiV6J8c/GGh+A/24PCvijxJcSwaZa+HSs0kcRkZS4ukX5RyeWFdD4h8Gn4taRrHjT4zx/Z/CGjxS6l4YudJl2SyafIpkZ5U+YlvLSE4wDncMUAcV8JP2vVsPBdho/ifw/wCIvEmv26yNdXlv5Z80GRipwMYwpUdO1UPCfxU0z4uftn+BPEGl6XeadDa2M1m0dyylmYRXDZ+XjHzgfhXX/snfDW00f4r6r4/8GCW4+HWpaQ9tpV3dTD7Q7+ZF5gZCAww8coyQOAPWt39nD4XfA++1xPiN8ObzXrubSryW3DXcpVFlMeGGxkBI2ycUAfSFFFFABXM+KdQ8EeD2l8Sa/daJoM16RavqVwI4ZJTjIQyHBbhc4z/D7V01ePeJ/hze+MviRqy/EfWNI1vwE0ccmk6G7mKa1ugqL5hZQrdPN/jP3+lAHlHwn+Ffwwuvi7pWs3HxtsPiHqMSyrFpl6Y7lp18t+PmkYkLuL4x2zxXb/ED/hUK+NNCk0r4peH/AALP4d1Iyalp2mzQ24vmR0/czhGX7uxl+YHG9uK8Z+LPw7/4RL9q/wAK+HPg9PZeDr+50g3EFzNKzxRyYuA7EvvPzIm3GD2r0jxp4J+DHhvU/B9n478EnxN4o8VXCwahqmnzSeS16TGJp5AJFCKzyFuF6Z4GMUAYPxr/AGrtBsfGF74ZsfBugeNdCtmikhvZLwSRSuYwxKqY2XKlmXOexrkLWH4geD/iZoviv4Z+IfE3xd0CGNpbpLa5lkt0mdXU28mxnAZVZH5HccVtfE39kG61zx5f3vw/1jw1pOgSLGbexluJ3kiwih8/K3Vwx6969t8KfDW/8F/EHQ4/h1rWkaL4HSN5Na0VXMs17dFGXzAzhiOBFxuX7h45oA86/af8b6X4W+F+h6pqvwp0Nde8ZWNwt6LmBFn0+YxLuJYx7mdTJ1ODla5D4DeIvC+l/s6abFofgTw/498cJezfaNHMEcl6IDK/71hsZyoGwdMfMK9i/a8n+H8uneHdA8aaDPqOoa1NPZaHdK5WOwuXVEEsmHX5Qzxk8Nwp4rlvA37PuueDfhxbJ4G8QeH9N+JazutzriSPLG9ozkmIKysBx5fOz+HrzQB5h+y5oXgLx18O/GfgbxFeaLo3iXWtUKaf5sMb3kICqxEKthsAqwwCO9XJYfB15f6j8HL7xfZ/DdPCH+iya9E6Qy68Pussygp064LP1NJoHij4P6x4ti0D4b+D7zwz8Rp5nh0/xBePm2guhnfIymVxhgHA+Q/eHFcF8ePgb8QvD/iDS9a8T6/pWvah4p1LyTc2YkP71iPnf92oAOew7dKAOk/4WZ8P/gvjwNofhTwt8TLSH/SDr04iDSNJyY+Ef7vT7x/Cu58GaT8Ol8Sad4p1f9o6G6sZJBd3Hh27vVa22ONxtnVpSpVc7cFe3QVPN+yJDF8Fv7Hkn0CPxuL7zDrDXE4g8jd/q8Y64/2PxrnPh/8ACX4e/DzxppPgH4q6RZ+Lta8UXA/su6024k8i0QfKRJ8yHJb0VulAF/xh4w8C/EDxhrvg3wzr2jfDm20hvO0/W9GmSE6220AQfJ5eRubI+ZuR0rqfgt468ZeAfgjNpGr6ZqXiD4ijUHnt/Dl/dP8A2hNasUHmBGDPsADnpjg0748eEf2e/g7odnq9z8PWub25naKzFndyM0MyoXV2DzAbQQOx+lbP7H4t/HfhaL4s+NPL1Hxjb3U+nx6tLiNltwq4TamE/jbnbnnrQB0X7Lnhrw9osni7VtJ8TwarqOt30d5q2noVLaTcN5jNbuVJJZWd15A+50rtPiIvwx8PQt4k8aWPha1klfal3qVvCHmlCkqodhktheO/FfJvwc+M2k/CHx78S4Nc8O67qH9q6/LLC1jCrABJZgc7mXrvGMZrpviT4G+I37RFhb+JNP8AGuk6Z4OvJRd6XourDyri0ZVMTF9kZySQ5HzHhhQB23wx+N3wl+Jnh2TXviLZeC9E1eK5a1S21OWGaQwqFZWDSKDtJdhjpkGvD/jl4P8AEWsarcXHwh8ea74/0nUZ7hr/AE3R5nlt9LjZgYoCkblQhUuqggDEZGK4LU/gJ4gsPjNpnwvk8ReH31HULM3cd4s7/ZkULI21jt3Bv3R4x3Fe7fDfx94J8BG8+FPgfwnrWk+NdQ2aJPrqxCS1k1BA0K3J3ux8oSMz8J90/d7UAeT+MvFfxZ8I/ADQPAOoeDfEHhKz0/UGZdY3zW7XJczP5JAAH/LQnGTnYOK9d/Yon+Jvgm4j8Daz8MdYttH1S+lvZtYuYpIlt/3AABBXByY1HUfeqL4j/BD4/eNNITSfGfxZ8L6haW0ouUglJi2yBSA3ywqejHr616Z+xJ418VeOPhjqmoeLdXfVLy11d7WKVo0QiNYoiF+UAHljz15oA94ooooAK/Pb49eAfFfxE/a68XaR4S08X15bC2upUa4SIJEsMALZcgdWHA55r9Ca4XWPFXwn8L+KdQvNR1zwfpXiQxBLx5rm3hvHXaCquSQ5GAuAfagD5h/4KD/D/wAV33iaH4g2unLJ4d07SILW6uvPQGOQzuANhO48yJyARzXK/Bn4dftDaD4A1lfCPhPS7jR/GulxrLLdXkG/yHjfa6DzVKsVlP3ge3Fanxl/aL8Q/FD4La7ptv8AC++sdEmlhin1lLp5oLdlljcKxEQUMcKMFh94V6poGs+ENc8CfCOeH45aX4Vbw3YWcmo6bHqkafbSscO6GZfNXGPLZcMG+8eKAPMf2JfCmveCP2mde8M+JbMWWqWnh6QzQiVZAu6S2dfmQkH5WB4PevEfgtdeMLT426Vc+A7G1v8AxIt1P9it7ogRSExybtxLKMbNx+8Ole6az8TLrRP2y/FvivwB4fb4gJdaRFbLFpUxkGzybbdIGjV8hWj2njGT1rS/Y78B2vjj4IeLzbTR6D4jl1torTXYbYNeWI8uFiI3yrqCC6kBhw5oA1/jT4m+GHxT0LSvBvjzXrux+JOlpJarp+nQSLbjVZFVDCZDG6FPNVVyHxjPzY5rxnR/Cvxq/ZsvR8Rbrw3ptvGynTy11cxXEZMnzY2xS7s/J16V6h8Cvh1beGPiD8Q9I+JNxDb319MLLw74g1y3WOa7uS0o+0WrTHLSZaN/kYnJXmvIPjn4U+Jdn8Tbz4Xx+KPFnxAa0jiu1izPMW3Rht/k73xt34z7+9AH0xbfsg/C3V7ePVrjUPFCT3qC4kWO8iChnG4gZiJxk+prlfiL48+NfwNuNK8G6F4d0B/Cv2kaX4cuL0+dcXKrgL5hSZcMdw5KqKrfGnXtQ8b/ABm+HXgXwP8AE260qC70wW19Lo+os628y7iRIkUiguAuMEgiuW/aE8ReJrDXPAngfxTo2rR2HhXWo408Uak0gXVgrR7pcsuBxyfnf60AdX8WtD/au+Jng+Twt4g8C+G4bGSeOZms7uFJNyHIGWuGGPwrx79nPTfDun6/evLdXK/FHTb8J4Y0t8/ZLq5UMCkrBcY3DvIg96+uh4i8D/8AC5j47/4X3ov9k/YPsv8Awj/9sRfZt+Meb/rdue/3M+9fM37OfxQ8IeE/jDqdlrXhvQ76PVvEDyweIbuaNDpybnG9WZDhTkHIZaAPTdB+EPw1+LvjXVx441TWrP4lRItx4k03TZQlrayHCgRs0bqRjZ0duT1qz4/+H1l8O/Dc/gHXftFp8EX23l/rJmEupJfMw2IoQH5S6xj/AFR4J59PQfjhpPg/UNB07xtonxD0jwU0t19rfVrCWKJtbVEJEBmV0MgO3jlunQ14r8KvitdfHD9p/TYdY014PDU+myxy+H7m6N3ZyPHG7CRo2UIW3YIO3I2jmgD6L174rfDH4YeF/C9rrOvT2the6bGdKdrSaZpoERAGbYhwcMvUDr0rxe58Ffs8/H/x94h13RfFXiS6157X7bdQwq0ESqipGCBLB7LxuPWuI+P+veGvANl4h8LSatpvxLuNfN0tlJNOjt4UwxUQxLmQp94DCmPHlDivVP2UfFfwj8L/AAO0S6vda8G6Z4ia0nW/Mtxbw3ko86QhJCSHOQFwD7UAeU/snfs9eB/ip8NbrxJ4kvdchvItUltFWyuI0TYscbA4aNjnLnv6V9UfBO3+IGlnWPDvizSLCy0DR3isvDM0Moea5tI9yK0xDn5tixE8LyTxXz1+z1408S+P/wBoPQ9c8MeDdQ8J+A4be4tryy07f/ZhuBDI3mSbESPzCWiHIz8q89KzvCXh3xt8TPiR8U5ZfjR4i8J6b4b1ib/l7laFITLP/wBNkWNUWL6Y9MUAdx+1v+zldeM72bxp4Htr7UPFF9dwreW0t7FHbiBYSm5Q4XBykf8AEep4qH9knwX8d/hpqsPhnWvC2lW3hG8u5bu/uXu4pbiNzDtXZslPBZE42nqa51fAdmzBV/bRYknAA1br/wCTdWvCui+Nvhx+1t4L8G6n8T/EPimw1Gylu5BdXEqxsDHOApjaRw2DGDn/AAoA+xKKKKACvkD9oX4feFfi78WNb8JeCdM/sz4g6eYb3VtT1GSRLS4tvKRAibS/zfPF/APutz6/X9fJ/wC1z4Z+OXxD1abwvoHguzn8MWd3FdWd/BcxxzzsIcMH3yjgM78bR0FAHl3j/wCDvxm+GPwJ1+wu/FOgTeD2uIrm/wBPs2LySSNJEqsC0IIwVjJAYDC1n+FPhN4f+NXhLSYPhTp6aDrehWkUfiWbWJ5RHezyINrw7TJwGjlJGE4ZePT0H4LfAf4geBfCd18Qv7GupviHpt08elaLc3kTWc8LqqM8m1uSFeUgbxyq8evpXg/wZ8QPih4i0zXPjJ4ej8KT+FL2K80VNHuECXblg0gmG+TIBijxgqfmagDy/wCHXiX4X/sza0+geLPD+rXfj62tzDqWqaZmW2limZZkVBJIvRPKBOwcqetdZ8cfD/jL4PeELrxR8FNZ0zw14QjhS81OybE8891LIE8xfNR+NpjGAwA2nim/tgeGPjX8RNRm8J+H/BFheeFrW5gvLTUI540uJXEJDBt8g4DSOMbR0HNfPDfs0/HVl2t4NuCvodQt8f8AoygD1+31fXrzQPCOt/GrUoPEuo+JPLl8BSWcaqdLvX24luAgjBXc0BI/eD5Dx6+SfFDxP8Xfhf8AHnUtT1jxVaTeMhZxw3GoWkEbxvC8aFVCtGF+6F/hHIr1L9mv9l/xCPFLax8TLHU9F/sie2utLSC7gdZpEcswfG87RtT06nmk/a0+B/xQ8bfG7VPEPhnww+oaZPb2yxzi7hTJWJVYYZweCD2oApeB/gf4x+Euv6f8afF2o6TeaNo//EyvYdPkkkupFkUjCKyKpbMgzlgOvNeX/G/4qeI/jL48TTBqMv8AYLamRotrdQRRG2EhVBvZASe2clq+1fA+s/HD/hT2ty674J0e38V2CpDo1gsqmK6QKgy5EpGfvfxL0rxD4s/s2+J/FM+geMbfSbxPEev3om8U2UV1AsGn7tu4w5OcDnjc9AEvwf8A2PtR07xpHc/EeXQNZ0FYJA9rZ3twJGkI+Q8KhwOe/wCFavxx/ZCh1bVNNl+FVvo+h2iQOt7He3twxkk3fKy5D9sjqK6X/hQt38HVbxp8IRqvibxTGPs0Vjq91F9nMUhxIx2+WdwAGPm/A13HgrxH8c7z4c+JtQ8TeCNHsfFNsP8AiS2UUoMV0dv8Z8045/2loA8C179mn486z4M0jwfqnjHwpNoejsWsLYyOvlE5z8wgDN1PUnrVbwH+y78bvBPiSHxD4W8W+E7HVIEdI5hNJJtDKVb5XgIPB9K0fi74f/aX+Ltro+jeKPh7p2mWNpeiZpdPu41fBG1id07ZABJ4FF58E/id8IfjJa+Ifg/odz4m06CyIWTVryEgySKyupAeM8DBH9aAMHXvg3Y/GbVrtvhtb2uj63oVw9r4rn1SWVI76+Y/NLAF8wBS6SnGE4Zfl9KP7RHwO0j4ZfAvwhLLZ2p8X3Gq/ZNRvre5leKYMsrKAr4AAAQZCjoa9m/aO8J/FnXPEvwz8ZeD/C8F5q+iRG6v7YXEaQx3JMTbCGdSy5VhwTwOtKvhP4rfGof2H8afCdt4a0nTCNR0+fSbhBJNdL8ojbMknyFXcngHIHNAD/2Y/hD8Zfhbrltp+qeKNAk8HNLNcXmn2pLySStFtVgzRAjDKhPzAYHSuG+FwLaf+1Oqgkk3uAB/1+19M/BrVPiFq/hOW6+JXh+x0LWReOkdtZvuQwBV2uTvfkksOvYcV84eHfD/AO0R8OPiR4/1Pwb8PtM1Sw8RaxLciS9uYyGjEsrRlQJlIyJDkEelAHxhDHIZUAjcksMfLX3p8Qf+T7vhn/2AH/8AQLuj/hMf2s/+iQeFP+/if/JNZ3g3wz8cvFX7THhT4hfELwTZaNaaVay2sklpcRlFTy5tpK+a7ElpMcUAfWFFFFABRRRQAUUUUAFFFFABRRRQAUUUUAFFFFABRRRQAUUUUAFFFFABRRRQAUUUUAf/2Q==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71670" y="3471778"/>
            <a:ext cx="40005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Roboto Cn" pitchFamily="2" charset="0"/>
                <a:cs typeface="Arial" pitchFamily="34" charset="0"/>
              </a:rPr>
              <a:t>All workers will be temperature screened by medical professional or trained individuals – out of public view and with results kept private, as follows: </a:t>
            </a:r>
          </a:p>
          <a:p>
            <a:pPr>
              <a:lnSpc>
                <a:spcPct val="150000"/>
              </a:lnSpc>
            </a:pPr>
            <a:r>
              <a:rPr lang="en-US" sz="11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Roboto Cn" pitchFamily="2" charset="0"/>
                <a:cs typeface="Arial" pitchFamily="34" charset="0"/>
              </a:rPr>
              <a:t>*Refer to Temp Screen Procedure</a:t>
            </a:r>
          </a:p>
        </p:txBody>
      </p:sp>
      <p:pic>
        <p:nvPicPr>
          <p:cNvPr id="10" name="Picture 9" descr="A close up of text on a white surface&#10;&#10;Description automatically generated">
            <a:extLst>
              <a:ext uri="{FF2B5EF4-FFF2-40B4-BE49-F238E27FC236}">
                <a16:creationId xmlns="" xmlns:a16="http://schemas.microsoft.com/office/drawing/2014/main" id="{48AE2836-6F44-41C7-A5F3-47E83C91B4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06" y="4572008"/>
            <a:ext cx="1554480" cy="15544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57356" y="2071678"/>
            <a:ext cx="6600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Roboto Cn" pitchFamily="2" charset="0"/>
                <a:ea typeface="Roboto Cn" pitchFamily="2" charset="0"/>
              </a:rPr>
              <a:t>SELF CERTIFICATION</a:t>
            </a:r>
            <a:endParaRPr lang="en-US" sz="1400" b="1" dirty="0">
              <a:solidFill>
                <a:srgbClr val="D54F2B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7356" y="3195636"/>
            <a:ext cx="6600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Roboto Cn" pitchFamily="2" charset="0"/>
                <a:ea typeface="Roboto Cn" pitchFamily="2" charset="0"/>
              </a:rPr>
              <a:t>TEMPERATURE SCREENING</a:t>
            </a:r>
            <a:endParaRPr lang="en-US" sz="1400" b="1" dirty="0">
              <a:solidFill>
                <a:srgbClr val="D54F2B"/>
              </a:solidFill>
              <a:latin typeface="Roboto Cn" pitchFamily="2" charset="0"/>
              <a:ea typeface="Roboto Cn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500042"/>
            <a:ext cx="117706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7303" y="571480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Roboto Cn" pitchFamily="2" charset="0"/>
                <a:ea typeface="Roboto Cn" pitchFamily="2" charset="0"/>
              </a:rPr>
              <a:t>EXPOSURE </a:t>
            </a:r>
            <a:r>
              <a:rPr lang="en-US" sz="2800" b="1" dirty="0" smtClean="0">
                <a:solidFill>
                  <a:srgbClr val="D54F2B"/>
                </a:solidFill>
                <a:latin typeface="Roboto Cn" pitchFamily="2" charset="0"/>
                <a:ea typeface="Roboto Cn" pitchFamily="2" charset="0"/>
              </a:rPr>
              <a:t>PROTOCOLS</a:t>
            </a:r>
            <a:endParaRPr lang="en-US" sz="2800" b="1" dirty="0">
              <a:solidFill>
                <a:srgbClr val="D54F2B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1670" y="2139514"/>
            <a:ext cx="40005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Roboto Cn" pitchFamily="2" charset="0"/>
                <a:cs typeface="Arial" pitchFamily="34" charset="0"/>
              </a:rPr>
              <a:t>  High / Medium / Low Risk Assessment Tool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Roboto Cn" pitchFamily="2" charset="0"/>
                <a:cs typeface="Arial" pitchFamily="34" charset="0"/>
              </a:rPr>
              <a:t>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Roboto Cn" pitchFamily="2" charset="0"/>
                <a:cs typeface="Arial" pitchFamily="34" charset="0"/>
              </a:rPr>
              <a:t> Clear, Concise Evaluation And Action Steps</a:t>
            </a:r>
          </a:p>
        </p:txBody>
      </p:sp>
      <p:sp>
        <p:nvSpPr>
          <p:cNvPr id="2050" name="AutoShape 2" descr="data:image/jpg;base64,%20/9j/4AAQSkZJRgABAQEAYABgAAD/2wBDAAUDBAQEAwUEBAQFBQUGBwwIBwcHBw8LCwkMEQ8SEhEPERETFhwXExQaFRERGCEYGh0dHx8fExciJCIeJBweHx7/2wBDAQUFBQcGBw4ICA4eFBEUHh4eHh4eHh4eHh4eHh4eHh4eHh4eHh4eHh4eHh4eHh4eHh4eHh4eHh4eHh4eHh4eHh7/wAARCACoAK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r5P8AGPiT45eK/wBpjxZ8Pvh943stGtNKtYrqOO7t4yioY4dwDeU7Elpc80AfWFFfMH/CHftZf9Fi8Kf9+k/+Rq5vxBr/AO0R8OPiX8P9L8ZfELTNVsPEesRW7RWVtGQ0YliWQMTCpGRKMEH16UAfYdFfKXxD/aK1D4aftP8AiPRfE82oX/hG3sIUtbCzt4S8U7xQyb9zbSRzJ/F/EOK02/aW0/4lE+BPhzFrHhzxbqq7dN1DVLeEW0LL+8YvhnPKI6j5TyRQB9NUV4d4MtvjN4T8F+NtS+IHjrR9euYtJlm0j7DGu6CaOKRiSPKTOTswOelbX7J/izxB4z+Cmla54q1A3urzTXCyytGkbMqysq/KoA6AdqAPV6K8K8EeGP2iLP4hW2peJ/iR4f1DwtHdSNc2cMSiRoiG2qD5AwRlf4u3U155+0n+0F4hXxpa+Afhpcano2s2mqmzvrue0heCbdtVNpbecBjnO0UAfXFFeOHxvrfwd+DQ1z4vauvibVIr3ypZdIRMssjfIAGEY4AOeB+NeTQeOfjN4f8Ajz4H0nxD46sdQ8PeKrkXUFtbwRfJaux2xyExqVYAr0J6dTQB9eUV4D8N/H/izXP2jvib4PuteibStLtQdKheOMLBIdgzuA3NyxzkmuU+F3ij40aH+0vpvw++InjKz1uxm02W7kNpbxiEjy3KfP5SMCGWgD6por44+LfxH+M3wg+KukXnirxhBq/hLUNRluRZabbRM62aSjMTFo1IbYwA+bt1rO8PfFj4w/Gn4t67p/wt8Zw+HNGitxdWtvq1vCCkY8tGGVjkJYuxPU8HrQB9sUV4f8K/HfiXwx450/4Q/FDVW1/xlqaS6hbahZQotqlsEYrGxwh3ZhlPCH7w5ryvw7r/AO0R8R/iR4/0zwb8Q9M0qw8O6xLbCO9towFjMsqoFIhYnAjOST6UAfYlFfMH/CHftZf9Fh8Kf9+k/wDkas7wb4l+OXhX9pjwp8PfiD43stZtNVtZbqSO0t4wjJ5c20FvKRgQ0eeKAPrCiiigAr5g+Hv/ACfb8Tv+wAn/AKBaV9P18eeKdY8cfDn9rXxr4y0v4X+IfFVhqNlFZxm1t5VjYGOAlhIsbhsGMjH+FAHxa7MzsSxJJOST1r7I+KJLWv7KxJJJ+xZJ+ljQ3jy3Ykt+xZknk/8AEo/+5KoeK/EHjn4m/Ez4VonwW8ReE9N8NaxD/wAukrQpCZYP+mKLGqLF9MemKAO1/a7/AGdbrxlfTeOPBVvf6j4ovruCO6tHuoY7dYEhKF137Tn5I/4j1PFY/wC2T8F/iJ4+8c6BqXg/w6t/a2uiR2kzi7hi2SrJIduHdSeGHI4r2Ob46aDYfHfWfhjrsdlosGnWKXKave6ikUc0jJEwiCsAAcSn+I52HivKfhD8Vte+GnwV8Wax8TLrUbzxDDqzS6ZpOt3zQ3d3bt5SAxCXLmMMXOVUj5WoA+bvhL8O/GY+KMkh0songrU4brxAxuIwLOKKXdI33vnwI34TcTjivsn4Za98FvG37QN7408H+LtR1HxVc6WYZLNoZY7cQJsUsA8SnPC/xdzxXJfFNdY8RQ/Cnxh4B8LXumQ+LL2K68Tx6Rbki4gk8klLx41HmptaUfvBg5b1Nd9Yav4N8C/GW90T/hWOieD9IhsFZfFxt4rK2ldwp+ziTy1XJOeN+SUPFAHjn7OFv4ZvvgH8WrbxrqV3p/h+TWnF9dW+TJGmE5XCsSc4/hPWu3g+OnwI8PfCKXwXoPja5uVtNHlsrMz2NwZXPlsq5bygMknrwK+e4/hX48i+EHxD8V3mva/4a0u0vS76LNbzRQ6ohdcSHLKrD5hg7WBx1rko/APh7S7L4d67D4x0rXbnXr+Fb/Ro1QyWS71ysgDknOSOVWgDHOnfDf8A4UyNS/t/Uj49+37Dpuw/Z/s+fv58vGcf7f4V6to3hP8AZKl0iyl1L4leKYr5reNrmNIHwkpUbgP9GPAOe5+tfTg8P+Cf+FzHwL/woPQ/7I+wfav+Eg/saL7Nvxnyv9Ttz2+/n2r5f8HW3w8t/hP8aINYh8Nxa5DfSpoyXQhFygDMALcN8w5/uUAdf4u+Cn7OPh/4d2Pjabxz4pTTdWjcaVOcMJ5ArEAqLfcOV74+tY3wS8ZfB67/AGa7v4a/EnxZf6Q9xqz3TLaW8rSBAY2UhhG64JU5FL4zs28efsufCvwv4Tb+2tVsro/2haacPtM9kjGRQ8saZZFyRywA969W+Enwu0TwH40tfhXrvwzs/GVrPDJqEnjC80ZPKjJU4tyGRxxs/wCenV/u0AR33g34a/DT4Vax4G8Ja9qV9q3xK00rodvfnd9rkMeIgrLGqx581eXI6jkYr5h+JPgnwt4E8M6Jp/8AaeoL8T4L0LrekOQ8FqpDPHtdV2k4MXR2+8emOPZPC3w5+IWo/EHxH8RNcbxLJB4C1aS50DQ7m0mYX8KSO6QWpY4jTEaKNisMEYHSsL4//Cbxh4yisvjFY6JrcGp+KL6NLnw6umySXGmBUMYd3GCQfKByUXG8UAfRfwp8BeJfEfjPT/i38VdLOieNtNSWwtrKwnQ2j2pRgrsoLnfmaUffHRePXx/4XErp/wC1OQSCDe8j/t9r2D4USeOPh3400/4W66viLxva30cuoSeLrrzfKtPkbFsd2/oYuMyDmUceviPhLxB45+GXxI+KccnwV8ReLNN8S6xMf+PSVYXhEs//AExdZFdZfpj1zQB8kQswmQhiCGGCD0r71+IP/J93wz/7AD/+gXdcivjy3Vgy/sWYIOQRpHT/AMlKteFdY8cfEb9rXwX4y1T4X+IfCthp1lLaSG6t5WjUCOchjI0aBcmQDFAH2HRRRQAV4Z8U/iD4q8S+LdU+GPwj1RNH8Y6GEvtQudStkNrJalBlI2KyEvuli6oOh5r3Ovmnxt5fhz46+IvEfwk2+KPiPdRQw65ol6+yCzsdkWZlJ2ZbKQjG9vvnj0AOo/Yz8e+LPiH8L7/WvGOoC+v4dXltUlFvHDiNYomAwigdWbnGa5r4p/tZ+CtBbxR4Z0u08QJ4i0/7VZW9x9jha3W6TcitkyZKBwDyvIHSrf7SHjbwt4y/ZR8X6x4J1eK9sobi3t5JrdHi2yi4gLLhgp6MOehzXy98TPhN4T8H6D8J9cu9d1RbTxhBHc6zNKFb7KhW3Z2iCrngTP13HgUAdBonxL+BXiywg1v4z+FfEWveOJyV1DULL91DMFO2LCRzxqMRhFOEGSO/Wvo/4w6P8F/F3xk8K+DfG3hjVNR8Q6npZ/s64imkigjt1Mr7XKSqc5V/4T1HNeZ/Baf9l34W+LJvEWkfFC/1G5ltHtPLv7ORo1VmRiw226nPyAZz0Jr3X4l+OPEfhDxxpOo3Gi6Yvw5jsjNrOvzZMtm5LqiqqtuILeUOEb756YoAy/jfo/xG8K/DbTIvgzq2maDp3h2yma7hu0EzvbRRAokZkSTLAK3UjORzXmnwK+I/hj9oTwrbfDH4o2eoa3r0Rl1GeYRrbW7rG+Ew0LqwYLIBjaAean8deKNH8U+KNL8R/FrUv+EU8I6bqQv/AATqGnl2/tqLcrEzIBIwG1YjysZ+cj6eeXfj3WtW/a91bxT8DdLsPFks+kpEkcqNDE0YjiEjfO0ZBDADk/nQB6H8KviGni34C/Ee5+LRn1vw/o98bRra0hWKUWy7NqL5ZQkg45LZ45NY/ij9nPw/4y8H+EfGnwJ0+28PTzOt+X1e9nLFMBo/lPmgMGH09zWfpvgf4beEvDGu/Gv4e+KtU13V/DMrSz2F0QLMXT4Vo3HlozKPMOMNzgc1c+FvjOaTUZfiD8NvJ17xDrhiufHGnXLsltotuDlngDbCQPm/ikOB0oAb8XNZ/au+GXg9/FPiDx/4bnsUnjgZbOzheTc5wDhrZRjj1rgv2bfCPw28TfDnx98Q/ijot1rB0i5FxI1vcSRSbWUs+1UdFJLHv+lfQ37RCn43/s8S/wDCrceI/O1KIx+WfJ3eWx3/AOt24x714NqnwN+Fr/BjxT4q8LeNte1DVvD1p/xMbUlFhjulA3RsDECwB3DIJ6dTQB0fj658P/DD4ceEvH/wAtJvDNz4vuhaSSXpNw7Q84RlmaRVw6gkrzx1rl/i/wDGL9pD4X+Lv+EZ8ReNtMmvDbJch7PT7d4yj5A5aFTn5T2rg7L4Y6X4u+GWlXvw41TUvEHi22ie48QaUzrHHYQjdh03hQeQvAZjz0r2f4JaZ4K179i3UIPiNrlzpGi/283mX8K75Y2DRFAPkc8njp3NAFrRPiB+0F4f+JHwysfGni/Sr7SfGM8EqQ2tnBuMDlNyufJUq2JB90n61sfta/tI33hPVJfBngO6vtN8Sabep9vuZrKGSB4Wh3bUL7iTl0/hHQ81r+G/C03iB9L8efEqF/D2gfDvZP4ZvLSVXTUNPQBlmnX52ztiibChD8xG308s/a/8aeJvGdvo99baHpr/AA8m1eKTRNdhUiW9cRlWVgzblAbzRgov3B+IB2Hhv41fEa7/AGOfEvxCutcjbxJZa0lpbXf2KEBYy9uCNgXYeJH5I/lXL6z8Yfjz8PLjwF4j8eeLtP1Dw54iEV81tYWVu0zWo8tpEb90m1ykgxhuvfipf2utP8I6h+1JoOj+NtbudB8MSaAjXNxaISYyGuCmFCt1YKPunrXmPi7wP8Irz4ieBvDPw88dax4gs9Y1FLPUpJ02vaq8saKY90SDJDP2P3RQB9Nr8cNU0l/+Fua5qE83wp1vbY6LpcNnH/aMF0OGeUcDbmGf/lq33l49PpCNg8auvRgCK+QtP8H6V4o8b3v7Lt9NdQ+FfCEK6vZajE6i+llbazLISDGV/wBLfogPyrz1r3fwd8bfhX4o8Q2vhjw74ugvtUm3JDbi2mUuUUk/MyBeik9e1AHo9FFFABX52/tG3njiz/as8Zv4Cl12PUXigSb+yBIZTCbeHIPl87c7fbOK/RKvizWbb4mXP7bPjpfhdfadZ6oLGBrp75VMZtvLttwGVbnds6D8aALnwHmT4d/sf+LdS8e+B7jULSLW98mkalbmH7QrfZkU4kU8Buc4PK1R8ZfDGLUNI0T4qeLfiJZnwxFbjXNH8I34AVLXak39nwbpAuNgSL5Ux935e1dr+3lb/ExvBOoXGl32mJ4CW0thqduyr9pef7SMFSVztyYujDoayvif8Nbrxx8Ffg7r8xtz4c8M6DFea8pmZJmtPs9u8giAHLbInAGRzjmgDh5Lb4e6Fo8H7Rd14D0y98M+IJP7LtfCBhQR2UykqZxIQVOfs0hwEH+t68VPYahfaT8f/DHhHxh8YLfxz4L1e3kuNQiur4PYIpSXZDKrOyZDJGRnHO3gV7z4K8FfB74k/s9aLpenaXfL4IguZry0hubiSKWORJJVdmYMTjc0ncjBrj/iB+yn8N9U8Aag3w4sEXXnRPsFxNqsrwA71LbuWH3N3bqRSur2Hyu17aHOft96A174D8CHwfo73ei2C3TK2mW5kt7e38uLYcoCqptBwemBXhf7Lvw78eeLvGok8L61rHhKM2kzDXILaXy22soMQdSoJJPTd/D0r7H/AGffBHxQ0fwbqXgv4pXmkXugLpsenabBYt86RbXSRWYKp+6VAOSa57WPh98cvBV8fD3wT1Lw9pfgq3UNaW1+wlmWRvmlLM6Mxy5YjnpimI9Y8IeGfhzceFtQ0PRbDw1qGnXDhNWis44niuJwBuMqrkFuASDzXxxrPipvgV8VvifbL4Du49F8QrNp+mlENrbxrg4MZKFXUb+i17prnww+KfgZ4bf4E3Oh6RY3y/atZXUJPNaW8PBZDIj4XAHAwPal0L4S+P8A4iNNZ/tES6TrWnWYEmlLpkxgeOU8OWMapkFcdc0AcZ+zF8SrXwN+y9BLpumN4n1uLVJv+JJY3A+1mNnGZPLAZtoHOduK+c/AvjHxVo/irV9eTRNav/CT6k9z4g0dA5tJkZmzFcfKU6HHzDt0r69+G/7Pp+Hv7Ri+LPDEFta+EE0x4Viku3kuBMygNwwPGR/eqr4O+CPjPSfhb8V/Dd1JpZvvFd1LLpxS4YoFbON52/L19DQBxngr4M6nr0Enxi8B+Lm8EaPrcBu30KytiAkCH5rcurqrKSh/hxz0rg/ixHJ42+A958SPCMx8IeDYL2Oyl8IW4/0eScSLm4ym1Nx3p1TPy9a+wvhJ4O1bwv8AArSvBeptbHU7XTZLaQxOWj3sXxg4BI+Ydq+XYP2e/wBoeH4Z3Hw5j1LwuPDk92LuS3+0fMZAVOd/lbsZUcZoA9n/AGYtEitfhNfr4t+JFh410a8sLZprW5nWSDS4PJO6CTc7BVwcEHaPk6VN8fPh54O8ZfCvw3peieKPD3hfQtP1Jbqxkj8o20+FkHlRYdVySzHgnkHiuO+CnwD8c+EPg38SfCerSaR/aPiSzENj5NyzRhhHIvznaMDLjse9d74O+CGnXfwE8LeAfiBZxXl3obyXCC1unWNZy8pU7lwWGJOQRQB80ftOxD4laFP8W9VY+DtU0+KHTI/C2p8XtzGJf+PhM7W2fvj/AAEfu25qvbfE3wxongHSNJsvgH/Zvii50tINJ18QhJ5brywqXcJ8rczbyrjaxOSOa7L4jTeBNN1uG3/aitLzWfHBtw1vPoJZIBYFm8pTtaMbw4m7dCOaqfErwJ8Z9U0fR/iJpmoaGPCXhC1OreF42YLcW1iipLCHUp87iOKPIZjyDzzQB7j+yrFp9x4GsNV8Rpat8SJrSZdXlvAo1VoRMwj84N+927BFjd2C+1eZ/wDBP+x8DSaHqN7qEOhN4tj1qdbF5jH9tWLyUz5YPz7eX6cfeq9+xz4e8feJfHt98cvFt1p9zbeIdLktVeMhJWdJY4xmNVCqMQEdfT1r1nwR+z38LfBni618VaBotzb6paM7QyPfSyKpdSp+VmIPDGgD1aiiigAr4s/aj1/x78Rfinqvwl8G+F45JNGngvZLyxcpdSR+Sud7FgNoMw49lr7TrmbLSPBVn421TXbCz0lfFE1sFv5YmX7U0QC4DjOQPlTqOwoA+TP2h/DPjP4UfBzVvAGi2F74g8GX5hvtQ1+/lDTW05mQCJQCAFzFH2P+sPNa/grwXr3gD4RaRLoq32ueHfHeixN4qvLuYBNBtGgBeWFc9knlPIb/AFQ4r0G6+Nvg/wAc/s5eJfHWteCp73Q7C+SyudKuZEYznfDtbPQAGRT/AMBrxjx/8dPEXiWHwhaeDfh94o0jwlp+I9R02KFng1KyPlgQfKmNnlq6+mHoA+lPg9pPhXQ/2eY9N8Fa7JruhRWl6ba+cYaUl5S/GB0YsOnavFPCniTWPDV4l3pF48J43x5zHIPRl6H+ddh8EPjH4a8T/wBr/DPQfh7e+D49O0a6vFtpSqqgyu5dmAQSZd1eval8OfB+p6YsDaNBbOUG2a3Hlupx1yOv45rxsywVbE1IypSs4o+oyLNcNgaM6eIhzRm/J7eT9S38PPF1n4v0MX0AEVzGQlzBnJjf29Qexrpc14D4Htb74f8Axgj0K4l3216PJD9BKjco31BGPzr0b47axqXh/wCEniHWdHumtL+1t1aGZQCUO9RnnjoTXXlteeIp8tRWknZ+p5ue4Olgq3PRd6clzR9Ox3GaM18nadqv7RVr8Prb4kWviax1bSzbfa5LN41aTyRncWXYOgBJ2tnHSu68a/FbUNY/Zgm+IHhudtK1TzIYpNmG8mUTKkijI6EHjPYivUdF3WvkfPxxcWm2mtL/ACPd80Zr5w+OPxA8YeH/AIFeAfEGka1La6nqUdu15OEUmUtbb2yCMctzxXY698WoIf2cl+IVtKi31zZrDCvHF43yEY/2WDN9FpeylZPvoV9ahdrsrnr1FfMvgr4i+NL79ljxX4tu9dml1uyvPLt7som5F3QjGMY/ibt3ql4StP2gvE3hrT9dsvibo8MF/Cs0Uc8irIoPQMBGear2D1uyPriduWLd1c+p6K8O+M/xA8W+BvB/hfwpp0kV/wCOdaRLf7QFDKrjarSKCACSzADIx1OOK4fxHd/HL4Nx2Hi7xF4oj8TaPLMkeoWjOXERb+HJAx3AZeM4yMUo0W1uOeKUW1Z6b+R9A6r4h8Dt46s/B+pXWmyeJLq2M9vZzQ7pXiG45BIxj5HOM9jXzrrniK7+GWr+N9W+EoHxAimvLi48V297IfK0Py2ciNVG35TumBxu4iArD+NnxAg8OftdeDPHmnaPe67A3haOWG0tB++lWVblRjAPQNk/Q1fj+PfhPSLTxDMv7PuvWVvrYd9acw7EugQ24ykpgj53zn+8axOpO5ynwu8T/HbUviBefF/wr8N01DTtctfskdpHMUs0VCiFo1LgggwnnHUtXu/jXwv42vv2t/BHimzsL1vDVnpLxX06TAQxyFbj5WXPJyydj29K87+IvxGkvP2ZvC+ofBSC58NzyattbSNKdZLi2hBnDbkTJCs4VskY+YetfUGk+JfD+oSQ2lpr+l3V26/6mK7jeQkDJ+UHPrQBsUUUUAFfGv7SnxI8K/DP4razq/gJrmP4h3ckNprbXUJktvshhRsICcBvlh5HvX2VXxB+3v8ACrT9Hv2+KCaxcvc63qkFpNaNGvlxKLcjcG6n/VDj3NAGD8Riz/ATXH+DCqnwpNzH/bK6h/x+i/8ANi+7u52Y+z9P9qvpHwn/AMLM/wCFcfBz/hBTpQ0j+y7H/hIPteN/2fyoP9Xnvt8zp3xXzF4n1Kz0fwbdfs//AAjnTx9a+I2TUpNQhz5yTKys0SoOOFt1Y5P8R9Kf8JPhP4ge7Gj/ABR8beJfh49xJDa6DbSTsv25ySGSNS2PlzGMD++KAPWYLiO1/bf+J9xLnYng/JwMn/U2dfUthKk9hbzR5KSRKy5GOCARXzl8KvhV4F+HfxM8TN/wsO78T+JV0CaO/wBMuivni3byn3k8noEA9mFdTqnxwjGniLRtDeObYFR7iQFU49B1/SuHE4ylhZ3qytdHrYHLcRj6XLQhdp6u6srr/gFn4nvHefGjwrZ2xDXEJjMuO2X3DP4A1t/tMf8AJCvFf/Xov/oxK5j4F6LqGteI7rxvrLPKcssMjj/WSHhmHso4/H2r1Dx74atPGHhDUfDV9PNBbX8YjkkixvUBg3GeO1RlLcubESVuZ3Xoa8RxjTUMHB3dONm/N3bPMvBfiLR/D37J9hfapeW8aLoUkaxu4zI7BwqAdySQMV4/pFjc2f7DWtTXCMqXmsJPDnunnQpn80avTtM/ZX8BwXcUt9quuahBGc+Q8yorexKjOPoRXp3jnwBovij4eP4HO/TNLKxLGtooBjWNgyhQeP4RXt+0hF6d7nyfsKs4+8rWjZHz7+0Kiy/s6/CmJ87XFkrY9Da4NcCvhLxDJ8QpfgtcTyf2Lpmp3GpEYPEQi3b8+hQLj3b3r6n8afCPRfFPgnw34VvNSv4bXQDD9nli275PLj2DdkY6c8V0k3g3RpPF174o8orqV5pg02SQf889xOR78gfgKI11GNvUU8HKcrvy/wCCfL/w/wAf8MWeOccD+0Dj/vu3rf8AhJ8AfB2ueCvDvim88RaxBeXMEV08MdxGI1bOcAFc44r1XRfgvoOl/CrV/h5DqmoPYapOZpZ22+ahyhwOMfwDt3NcUv7KfhJQFXxR4gAHQB0/wqvaxd7O2pKw01y3jeytv5lH9o+4i0T4/wDw18Vag4XSEZY3mPKIVlyTn6OD+FdT+2Hrel2vwTu7SS4gkn1KaFLRA4JkwwYsvqABnPuK63UfhT4Y1T4X2PgDVhcXljYxKlvcswE8bDOHDAcHk+xFcN4P/Zm8K6Pr1tqmsa3qevxWZDW1pdALEpByAwGdwHpwKiM4aNvY1nSq+8orSX4dzzDwVY3OmftZfCGwvFK3EPgdVkU9QTDeHH616z4u/wCFmf8ACtPjF/wnR0o6T/Zl9/wj/wBkxv8As/lT/wCsx32+X175rM/aS+DfhbxJ4hT4l+IviBfeEI9PsorJriEKqxjzG2nfkEEmXbXkdj8MPhRr95Dodt+0tquoT38i20dr9p3eeznaEwWwck4xXO3d3O2MeWKRzv7KS/8ACoLZPjN40Ig8Ka1Zy6XZvbfvZ2nMwPMY5AxBJz9PWvQPgDJ+zNJ8YNGfwGviQeJWeY2f2vzPKz5T7854+5u61qP+xlo7WEVhJ8RvEUtlC++O2aJDGrc5IXOAeTzjvVj4Y6Ppeu/Gzw/4q8Z6fa/D7xlp8cttpvhmGNF/tC3Ecg+09Ac/PIP+2VIo+oqKKKACvIfFHw4n8Q/ELVtQ+JOuaZrHgKaNDpeiXf7sWl0FQeZu45wJe5+/04r16vmT9rRP+FwBvhL4FZb3xZoV9FqV/azHyUSDyiuRI+FY5nj4Bzz7UAeseB/hN8J9A1mDxH4S8MaTb31sXWG7tpGcoWUqwB3EZ2sR+NeW+IgfD/xk05viOp+IC6r4i/4pYWcef+Eb/fD/AFuMY+/D1z/qSa8j+EHjbxl+zT41sfh/8RobLTvDl8ZNUuzEn2mZd8bRoytGTxviUEYPGau/s0698QNa+PHjjWvhnb6fd+GdU8Qx3OsS3oCSLaPcTMjICwIbY0nGDzjigD3hda8E6h+0P4z8J6X4Ski8bJ4eLXOsbhtuImjg2x/e/wBuIZwPuVX8E/Ba8eWO68UTpFCuCbSBtzP7M3QD6Zrn/wBqYL8Hru4+N3hFQfFes3MGj3X2w+bbiAxE/LGMYb/R4+c+vHNVodW/bIliSRfD3g7a6hhl4+h/7a1x4jA0cROM6ivb7j08Fm+JwVKdOg7c276/I+jtPbS7a3axsZLSOKyUK0UbriEDsQOnTvS2ep6beS+VZ6hZ3EmN2yKdXOPXANfmbe/E34h+BfG3xFsbuPTItW8RTT2evIYvMVX3SBxGQ2By74PPavRf2TPG3wO+HNjB4o8RatrFv4waOe2uI1t5JLcRM4K7Qq9dqr39a60rKyPNbbd2ffODVGfWNIt5mhn1WxilQ4ZHuEVlPuCa+Br/APbF+K326f7Gvh/7N5jeTusGzsz8ufn9MVQ8U+F9L+NGhP4x8C+deeN0ifUvGEEr+Rbw5U/NCHGCMqeAzUxH6FWmqaZeTeTaajZ3EmM7Ip1ZsfQGrmK/M/4VeOPCHw18DJ4u8OXVw3xPWd7cQXULPZi1c8tgADdgf3uvavrbR/G/xj0n4BeLPG/jix0S21S2slvNGFuoaN4ygOZFVz3I4yKAPdYrq1luZLaK5heeL/WRrICyfUdRQbq1F2LM3MIuSu4Q+YN5Hrt64r45+D/inUvFer/8Jf8ACtba8+JGq+W/jKC9Ux2kNsHA3QBiBnITozHrxX01cfDXw3P8Wbb4nSfbf7et7M2ceJv3PlkMOUx1wx70AdTe39hYlRe31tbF87fOlVN2OuMnmkfUNPS2junvrVYJTiOUzKEc+gOcHpXy54U0LT/2l/FXi63+JCyKvg7VZLDSzpj+QfKd3B8zO7cf3Kc8d68P/aP1++0HxRD8ENPEQ8KeFdShk07eu65LPGHYvJn5uZn6AdvSgD2T9qu38bfED4/6V8GdG8SjTtH1jRo7qW3mXMDSRtPJubALZ/dLj3ArzzxP4B0m40m51DwTaw+C9d+GUb/2nfXe5DrVzCMia2yTzvgdgCP+WiV6J8c/GGh+A/24PCvijxJcSwaZa+HSs0kcRkZS4ukX5RyeWFdD4h8Gn4taRrHjT4zx/Z/CGjxS6l4YudJl2SyafIpkZ5U+YlvLSE4wDncMUAcV8JP2vVsPBdho/ifw/wCIvEmv26yNdXlv5Z80GRipwMYwpUdO1UPCfxU0z4uftn+BPEGl6XeadDa2M1m0dyylmYRXDZ+XjHzgfhXX/snfDW00f4r6r4/8GCW4+HWpaQ9tpV3dTD7Q7+ZF5gZCAww8coyQOAPWt39nD4XfA++1xPiN8ObzXrubSryW3DXcpVFlMeGGxkBI2ycUAfSFFFFABXM+KdQ8EeD2l8Sa/daJoM16RavqVwI4ZJTjIQyHBbhc4z/D7V01ePeJ/hze+MviRqy/EfWNI1vwE0ccmk6G7mKa1ugqL5hZQrdPN/jP3+lAHlHwn+Ffwwuvi7pWs3HxtsPiHqMSyrFpl6Y7lp18t+PmkYkLuL4x2zxXb/ED/hUK+NNCk0r4peH/AALP4d1Iyalp2mzQ24vmR0/czhGX7uxl+YHG9uK8Z+LPw7/4RL9q/wAK+HPg9PZeDr+50g3EFzNKzxRyYuA7EvvPzIm3GD2r0jxp4J+DHhvU/B9n478EnxN4o8VXCwahqmnzSeS16TGJp5AJFCKzyFuF6Z4GMUAYPxr/AGrtBsfGF74ZsfBugeNdCtmikhvZLwSRSuYwxKqY2XKlmXOexrkLWH4geD/iZoviv4Z+IfE3xd0CGNpbpLa5lkt0mdXU28mxnAZVZH5HccVtfE39kG61zx5f3vw/1jw1pOgSLGbexluJ3kiwih8/K3Vwx6969t8KfDW/8F/EHQ4/h1rWkaL4HSN5Na0VXMs17dFGXzAzhiOBFxuX7h45oA86/af8b6X4W+F+h6pqvwp0Nde8ZWNwt6LmBFn0+YxLuJYx7mdTJ1ODla5D4DeIvC+l/s6abFofgTw/498cJezfaNHMEcl6IDK/71hsZyoGwdMfMK9i/a8n+H8uneHdA8aaDPqOoa1NPZaHdK5WOwuXVEEsmHX5Qzxk8Nwp4rlvA37PuueDfhxbJ4G8QeH9N+JazutzriSPLG9ozkmIKysBx5fOz+HrzQB5h+y5oXgLx18O/GfgbxFeaLo3iXWtUKaf5sMb3kICqxEKthsAqwwCO9XJYfB15f6j8HL7xfZ/DdPCH+iya9E6Qy68Pussygp064LP1NJoHij4P6x4ti0D4b+D7zwz8Rp5nh0/xBePm2guhnfIymVxhgHA+Q/eHFcF8ePgb8QvD/iDS9a8T6/pWvah4p1LyTc2YkP71iPnf92oAOew7dKAOk/4WZ8P/gvjwNofhTwt8TLSH/SDr04iDSNJyY+Ef7vT7x/Cu58GaT8Ol8Sad4p1f9o6G6sZJBd3Hh27vVa22ONxtnVpSpVc7cFe3QVPN+yJDF8Fv7Hkn0CPxuL7zDrDXE4g8jd/q8Y64/2PxrnPh/8ACX4e/DzxppPgH4q6RZ+Lta8UXA/su6024k8i0QfKRJ8yHJb0VulAF/xh4w8C/EDxhrvg3wzr2jfDm20hvO0/W9GmSE6220AQfJ5eRubI+ZuR0rqfgt468ZeAfgjNpGr6ZqXiD4ijUHnt/Dl/dP8A2hNasUHmBGDPsADnpjg0748eEf2e/g7odnq9z8PWub25naKzFndyM0MyoXV2DzAbQQOx+lbP7H4t/HfhaL4s+NPL1Hxjb3U+nx6tLiNltwq4TamE/jbnbnnrQB0X7Lnhrw9osni7VtJ8TwarqOt30d5q2noVLaTcN5jNbuVJJZWd15A+50rtPiIvwx8PQt4k8aWPha1klfal3qVvCHmlCkqodhktheO/FfJvwc+M2k/CHx78S4Nc8O67qH9q6/LLC1jCrABJZgc7mXrvGMZrpviT4G+I37RFhb+JNP8AGuk6Z4OvJRd6XourDyri0ZVMTF9kZySQ5HzHhhQB23wx+N3wl+Jnh2TXviLZeC9E1eK5a1S21OWGaQwqFZWDSKDtJdhjpkGvD/jl4P8AEWsarcXHwh8ea74/0nUZ7hr/AE3R5nlt9LjZgYoCkblQhUuqggDEZGK4LU/gJ4gsPjNpnwvk8ReH31HULM3cd4s7/ZkULI21jt3Bv3R4x3Fe7fDfx94J8BG8+FPgfwnrWk+NdQ2aJPrqxCS1k1BA0K3J3ux8oSMz8J90/d7UAeT+MvFfxZ8I/ADQPAOoeDfEHhKz0/UGZdY3zW7XJczP5JAAH/LQnGTnYOK9d/Yon+Jvgm4j8Daz8MdYttH1S+lvZtYuYpIlt/3AABBXByY1HUfeqL4j/BD4/eNNITSfGfxZ8L6haW0ouUglJi2yBSA3ywqejHr616Z+xJ418VeOPhjqmoeLdXfVLy11d7WKVo0QiNYoiF+UAHljz15oA94ooooAK/Pb49eAfFfxE/a68XaR4S08X15bC2upUa4SIJEsMALZcgdWHA55r9Ca4XWPFXwn8L+KdQvNR1zwfpXiQxBLx5rm3hvHXaCquSQ5GAuAfagD5h/4KD/D/wAV33iaH4g2unLJ4d07SILW6uvPQGOQzuANhO48yJyARzXK/Bn4dftDaD4A1lfCPhPS7jR/GulxrLLdXkG/yHjfa6DzVKsVlP3ge3Fanxl/aL8Q/FD4La7ptv8AC++sdEmlhin1lLp5oLdlljcKxEQUMcKMFh94V6poGs+ENc8CfCOeH45aX4Vbw3YWcmo6bHqkafbSscO6GZfNXGPLZcMG+8eKAPMf2JfCmveCP2mde8M+JbMWWqWnh6QzQiVZAu6S2dfmQkH5WB4PevEfgtdeMLT426Vc+A7G1v8AxIt1P9it7ogRSExybtxLKMbNx+8Ole6az8TLrRP2y/FvivwB4fb4gJdaRFbLFpUxkGzybbdIGjV8hWj2njGT1rS/Y78B2vjj4IeLzbTR6D4jl1torTXYbYNeWI8uFiI3yrqCC6kBhw5oA1/jT4m+GHxT0LSvBvjzXrux+JOlpJarp+nQSLbjVZFVDCZDG6FPNVVyHxjPzY5rxnR/Cvxq/ZsvR8Rbrw3ptvGynTy11cxXEZMnzY2xS7s/J16V6h8Cvh1beGPiD8Q9I+JNxDb319MLLw74g1y3WOa7uS0o+0WrTHLSZaN/kYnJXmvIPjn4U+Jdn8Tbz4Xx+KPFnxAa0jiu1izPMW3Rht/k73xt34z7+9AH0xbfsg/C3V7ePVrjUPFCT3qC4kWO8iChnG4gZiJxk+prlfiL48+NfwNuNK8G6F4d0B/Cv2kaX4cuL0+dcXKrgL5hSZcMdw5KqKrfGnXtQ8b/ABm+HXgXwP8AE260qC70wW19Lo+os628y7iRIkUiguAuMEgiuW/aE8ReJrDXPAngfxTo2rR2HhXWo408Uak0gXVgrR7pcsuBxyfnf60AdX8WtD/au+Jng+Twt4g8C+G4bGSeOZms7uFJNyHIGWuGGPwrx79nPTfDun6/evLdXK/FHTb8J4Y0t8/ZLq5UMCkrBcY3DvIg96+uh4i8D/8AC5j47/4X3ov9k/YPsv8Awj/9sRfZt+Meb/rdue/3M+9fM37OfxQ8IeE/jDqdlrXhvQ76PVvEDyweIbuaNDpybnG9WZDhTkHIZaAPTdB+EPw1+LvjXVx441TWrP4lRItx4k03TZQlrayHCgRs0bqRjZ0duT1qz4/+H1l8O/Dc/gHXftFp8EX23l/rJmEupJfMw2IoQH5S6xj/AFR4J59PQfjhpPg/UNB07xtonxD0jwU0t19rfVrCWKJtbVEJEBmV0MgO3jlunQ14r8KvitdfHD9p/TYdY014PDU+myxy+H7m6N3ZyPHG7CRo2UIW3YIO3I2jmgD6L174rfDH4YeF/C9rrOvT2the6bGdKdrSaZpoERAGbYhwcMvUDr0rxe58Ffs8/H/x94h13RfFXiS6157X7bdQwq0ESqipGCBLB7LxuPWuI+P+veGvANl4h8LSatpvxLuNfN0tlJNOjt4UwxUQxLmQp94DCmPHlDivVP2UfFfwj8L/AAO0S6vda8G6Z4ia0nW/Mtxbw3ko86QhJCSHOQFwD7UAeU/snfs9eB/ip8NbrxJ4kvdchvItUltFWyuI0TYscbA4aNjnLnv6V9UfBO3+IGlnWPDvizSLCy0DR3isvDM0Moea5tI9yK0xDn5tixE8LyTxXz1+z1408S+P/wBoPQ9c8MeDdQ8J+A4be4tryy07f/ZhuBDI3mSbESPzCWiHIz8q89KzvCXh3xt8TPiR8U5ZfjR4i8J6b4b1ib/l7laFITLP/wBNkWNUWL6Y9MUAdx+1v+zldeM72bxp4Htr7UPFF9dwreW0t7FHbiBYSm5Q4XBykf8AEep4qH9knwX8d/hpqsPhnWvC2lW3hG8u5bu/uXu4pbiNzDtXZslPBZE42nqa51fAdmzBV/bRYknAA1br/wCTdWvCui+Nvhx+1t4L8G6n8T/EPimw1Gylu5BdXEqxsDHOApjaRw2DGDn/AAoA+xKKKKACvkD9oX4feFfi78WNb8JeCdM/sz4g6eYb3VtT1GSRLS4tvKRAibS/zfPF/APutz6/X9fJ/wC1z4Z+OXxD1abwvoHguzn8MWd3FdWd/BcxxzzsIcMH3yjgM78bR0FAHl3j/wCDvxm+GPwJ1+wu/FOgTeD2uIrm/wBPs2LySSNJEqsC0IIwVjJAYDC1n+FPhN4f+NXhLSYPhTp6aDrehWkUfiWbWJ5RHezyINrw7TJwGjlJGE4ZePT0H4LfAf4geBfCd18Qv7GupviHpt08elaLc3kTWc8LqqM8m1uSFeUgbxyq8evpXg/wZ8QPih4i0zXPjJ4ej8KT+FL2K80VNHuECXblg0gmG+TIBijxgqfmagDy/wCHXiX4X/sza0+geLPD+rXfj62tzDqWqaZmW2limZZkVBJIvRPKBOwcqetdZ8cfD/jL4PeELrxR8FNZ0zw14QjhS81OybE8891LIE8xfNR+NpjGAwA2nim/tgeGPjX8RNRm8J+H/BFheeFrW5gvLTUI540uJXEJDBt8g4DSOMbR0HNfPDfs0/HVl2t4NuCvodQt8f8AoygD1+31fXrzQPCOt/GrUoPEuo+JPLl8BSWcaqdLvX24luAgjBXc0BI/eD5Dx6+SfFDxP8Xfhf8AHnUtT1jxVaTeMhZxw3GoWkEbxvC8aFVCtGF+6F/hHIr1L9mv9l/xCPFLax8TLHU9F/sie2utLSC7gdZpEcswfG87RtT06nmk/a0+B/xQ8bfG7VPEPhnww+oaZPb2yxzi7hTJWJVYYZweCD2oApeB/gf4x+Euv6f8afF2o6TeaNo//EyvYdPkkkupFkUjCKyKpbMgzlgOvNeX/G/4qeI/jL48TTBqMv8AYLamRotrdQRRG2EhVBvZASe2clq+1fA+s/HD/hT2ty674J0e38V2CpDo1gsqmK6QKgy5EpGfvfxL0rxD4s/s2+J/FM+geMbfSbxPEev3om8U2UV1AsGn7tu4w5OcDnjc9AEvwf8A2PtR07xpHc/EeXQNZ0FYJA9rZ3twJGkI+Q8KhwOe/wCFavxx/ZCh1bVNNl+FVvo+h2iQOt7He3twxkk3fKy5D9sjqK6X/hQt38HVbxp8IRqvibxTGPs0Vjq91F9nMUhxIx2+WdwAGPm/A13HgrxH8c7z4c+JtQ8TeCNHsfFNsP8AiS2UUoMV0dv8Z8045/2loA8C179mn486z4M0jwfqnjHwpNoejsWsLYyOvlE5z8wgDN1PUnrVbwH+y78bvBPiSHxD4W8W+E7HVIEdI5hNJJtDKVb5XgIPB9K0fi74f/aX+Ltro+jeKPh7p2mWNpeiZpdPu41fBG1id07ZABJ4FF58E/id8IfjJa+Ifg/odz4m06CyIWTVryEgySKyupAeM8DBH9aAMHXvg3Y/GbVrtvhtb2uj63oVw9r4rn1SWVI76+Y/NLAF8wBS6SnGE4Zfl9KP7RHwO0j4ZfAvwhLLZ2p8X3Gq/ZNRvre5leKYMsrKAr4AAAQZCjoa9m/aO8J/FnXPEvwz8ZeD/C8F5q+iRG6v7YXEaQx3JMTbCGdSy5VhwTwOtKvhP4rfGof2H8afCdt4a0nTCNR0+fSbhBJNdL8ojbMknyFXcngHIHNAD/2Y/hD8Zfhbrltp+qeKNAk8HNLNcXmn2pLySStFtVgzRAjDKhPzAYHSuG+FwLaf+1Oqgkk3uAB/1+19M/BrVPiFq/hOW6+JXh+x0LWReOkdtZvuQwBV2uTvfkksOvYcV84eHfD/AO0R8OPiR4/1Pwb8PtM1Sw8RaxLciS9uYyGjEsrRlQJlIyJDkEelAHxhDHIZUAjcksMfLX3p8Qf+T7vhn/2AH/8AQLuj/hMf2s/+iQeFP+/if/JNZ3g3wz8cvFX7THhT4hfELwTZaNaaVay2sklpcRlFTy5tpK+a7ElpMcUAfWFFFFABRRRQAUUUUAFFFFABRRRQAUUUUAFFFFABRRRQAUUUUAFFFFABRRRQAUUUUAf/2Q==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57356" y="1857364"/>
            <a:ext cx="6600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Roboto Cn" pitchFamily="2" charset="0"/>
                <a:ea typeface="Roboto Cn" pitchFamily="2" charset="0"/>
              </a:rPr>
              <a:t>CONTACT </a:t>
            </a:r>
            <a:r>
              <a:rPr lang="en-US" sz="1400" b="1" dirty="0" smtClean="0">
                <a:solidFill>
                  <a:srgbClr val="D54F2B"/>
                </a:solidFill>
                <a:latin typeface="Roboto Cn" pitchFamily="2" charset="0"/>
                <a:ea typeface="Roboto Cn" pitchFamily="2" charset="0"/>
              </a:rPr>
              <a:t>RISK</a:t>
            </a:r>
            <a:r>
              <a:rPr lang="en-US" sz="1400" b="1" dirty="0" smtClean="0">
                <a:latin typeface="Roboto Cn" pitchFamily="2" charset="0"/>
                <a:ea typeface="Roboto Cn" pitchFamily="2" charset="0"/>
              </a:rPr>
              <a:t> </a:t>
            </a:r>
            <a:r>
              <a:rPr lang="en-US" sz="1400" b="1" dirty="0" smtClean="0">
                <a:solidFill>
                  <a:srgbClr val="D54F2B"/>
                </a:solidFill>
                <a:latin typeface="Roboto Cn" pitchFamily="2" charset="0"/>
                <a:ea typeface="Roboto Cn" pitchFamily="2" charset="0"/>
              </a:rPr>
              <a:t>ASSESSMENT</a:t>
            </a:r>
            <a:endParaRPr lang="en-US" sz="1400" b="1" dirty="0">
              <a:solidFill>
                <a:srgbClr val="D54F2B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28674" name="AutoShape 2" descr="data:image/jpg;base64,%20/9j/4AAQSkZJRgABAQEAYABgAAD/2wBDAAUDBAQEAwUEBAQFBQUGBwwIBwcHBw8LCwkMEQ8SEhEPERETFhwXExQaFRERGCEYGh0dHx8fExciJCIeJBweHx7/2wBDAQUFBQcGBw4ICA4eFBEUHh4eHh4eHh4eHh4eHh4eHh4eHh4eHh4eHh4eHh4eHh4eHh4eHh4eHh4eHh4eHh4eHh7/wAARCACgAK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r4/Y/Ffx/8dPiToui/Fu98K6X4cud6q43RJEc8DkbQApJJoA+wKK+RI/DfjyR1SP9r3R2ZiAoFzGSSegH72tL4W3HxN8J/tVWXw98W/EW/wDFFnJo0l6wcFIySrbRtJPIK9c96APqmiviL4YftQeJPDviHxB4b1zRdb8bX8+sTf2esNwPMjjUkeUqBCSPlzxXbweO/GHx7j1B/CfiS/8AhR/wijEasLpg/neZnBc/Js8vynzn+97UAfU1FeHeMfHHiH4afAjSLmA6h8R9RuIZoH1nTPmUHa7C4YqHG1cAZ9utfK0/xA+KcXwjtPHQ+OVw95cagbNtEFyPtUajd+9Iznb8o/h7jmgD9GqK+TPg7P8AFWy+PXhvT7z4jah478K3djLPd3tqDJZRSeU+IncZUOGCHBIPzDirPws+OMugWfxb1Pxn4iGqTaLrUo0vTbi9SOV4hI6iOIHnHA6A4xQB9VUV8O+GP2i/GX/CW61c69a67pug+MmFt4eubqTbb6TuJTzkZkCyBNyscEfdrR+J3xH+LGh+FNM8H+GZfEvia60q7W6uvGOmxtJb6nCQzGNSisMLuCk7jzGc0AfaNFfn58Qvjb8ZviL4g/t/4b2HjHSNEWFLc29gjzx+cuS7bkTGTuHHsK7vRvjx4u1T49eArDxDDq/gfRlszFqdvq0vkxXj7JP3zb1XALAAe4oA+yKK+N/iZ8YPHXxS+Ken+CfhPPrOi2lhqj2N9rFg5uIJUd1VJ22LhUAVyMtyCea7Tw7qXj74UeJxa694z1D4rz388NjLptiP3uk7mB+0SqC5VcHHIAPrQB9KUV8q/E+4+Jvi39qvUPh74S+I1/4Xs4tHivVCAvGCFXcNoI5JbrntWc/hvx5G7I/7X2jqykhgbmMEEdR/raAPruivj9G+K/gD47fDfQ9b+LV74q0vxFcF2VBtieMYGDydwIYEEV9gUAFfIng9Gk+KH7S8aKzs2nSgKoySfLm4xX13Xytd+Av2gPCfxn8b+Lfh7p/hyWz8Q3QcNfzqxMaklflyCp5OaAPibRtN1H+17L/iX3f/AB8R/wDLFv7w9q+79Q/5SDab/wBisf5SUfbP2xP+gT4F/wC+h/8AF1H8K/APxnuv2ibT4lfEqx0OBIdLksi1hOMYwdnyZJzljk5oA1Jf2e9O8P8Ax+8OfETwmLDStHsjPPqsU9zK0ksziQbk3ZAHzjuOnSvL/hh4T8b+Jfjr8U7XTdQsrTwbc6+8fiS3u1IN9avLN8sbbSQdu/kMv3gc123xQ13xvr3hTxB8HvGyaXD4w8USMfDMNkCIZbWOQP8AvZMkK2I3612OoeDviN/wrjwF8PbW10t9EfS00zxcXnxNHF5caN5DZ648znB5xxQBP8R/B+v2/wAMtL8D/BfxFofh+3gL280d5N5u+3dWyisyu24s2c9fevmePwz8F/hZcr4E+KnhDV/Efi+HE1xd6PNIYDHJ80YUGRDkKRn5evrXN6n4e+Ffw5+PPi7R/EVxra2WhhJdBETb2e6VUkRZSByuT7fWvRbjxtqtl8KLb9piOK0PjnUrw6HcAoTZ/ZgWGVizkPiJRnd68UAdd8X9B8afBvwXLr3wP1Ow0jwfCsc17YFPtVy91I4QuDIr8bTGCNwxg8V8s6BqnhHUvCvjObxX4f1fVfGWozedpt9bAiKCVmLSGRVYDkkn7p/CvpL9nP4l+HbP4yaP8O/hg08vhPV0nvtSbUYm+0C88p2YI2RhAI07HvzWr+zMfEcdr8cG8HxWcmvjxFL9gW64iMm+XAbpx1oA+dfi98RNO8R/Bf4eeC4NL1S0vvDsUiXUtzEFikJCgeWc5PTuBW9+zn+0PffD/Sbrwx4mlvb7wyunzxWFpa28W+Kd33bixwSvL9z16V7B+1rpmsa/o3wZ0jx1HbxarqGrfZtVFi2EVpDEr7Cc9j781w3xK+Angf4ZeLtX1jxtNqsHgKaFbfRJLa5Et094Yw21wF4X5ZecDtQBb/ZW8deIr/4XS/Cv4fTS6T4wm1Ca/g1O6t1eyWEBC6M2GIYgED5T25Fdt8B/DFj8ftK1vVfjJbp4g1nQdTfS7eeJ2twkQUMVxFtDDcWOSM81yH7KnxH1S2+EMvw6+Hf2WXx/JqUt5bw6hCfszW+E3kvkDdtU8Zr0r9nn7TD4taP4WLBP4RfUJm8YSagT9oj1HYdywZx+7zsxwe+TQB5TrXg/4n/A74pLovw38QaXY6b4y1Q29oqr9oFsiP8AuxOZEJTaJeoz0PpXZ+CfhT8ddD+KF141X4jeDjf6vNEurOjhjcRKy5UKYsA4XAxius0D4Q+NbOP45rNDZg+MvO/sfFyDv3CfG/8Auf6xeteF/EH4IWvws8OfDHVr77Qnii+12KHU0FyskC4k3LswBjgL3PegD23Tf+Ugmr/9isP5RV8H6vpuo/2ref8AEvu/9e//ACxb+8favu34o+APjRaftFXvxK+Gtjoc6T6ZHZK1/OMY2rv+TIOcqMHNSfbP2xP+gT4F/wC+h/8AF0Acx4zRo/iv+zXG6sjLp0QKsMEHy4uMV9dV8rWfgH4/+LPjR4I8XfELT/DkVn4euixawnVSI2OW+XJLHgV9U0AFcZ8SPAEXjXU/Dd9Jr2raUdCvxeLHZS7VuSCp2Seo+X9TXZ18Uftpx/ET4d6/b+JtK+KfiMWWv3k3labDcSQx2SoqEKpD4I+b0FAGv8cfEvxJ+FH7QGseOItIlvPC+tx2+lW73F2fIDtGhJRVbKuCj8kY61Q8efC34U+B9c/sXxV8ffGGmag0Sz+RJI7nYxODlUI7GuF8JeHbH4neANO1Hx/+0obC4M7yf2TqdwZjburMqv8APMOSOc46GuK/aB8Ha9Zav/wkUfi2/wDiFoPkxQ/8JMQ0kIkyR9nMm5wCvpu/i6UAfavxR+H9xc3Xh34p+EDd674i8MaYsWkae8irFfhxjdIxwc7XZuozgVWm+NWsytpB07SNMuY9MwPiA3msP7AIA3gZxvwVm+7v+571w37Pujww+LfDFyv7S8viJhAG/wCEc+1FhJ+5P7raZj9zr93+HoKZ8QPHzJ4+1r4USfCUeFo/HF/NpX/CQrhGvQzGP7Vt8sebjfuxv/i680AZ2uX3g79pjx94k8Nyy22m6B4biGpW2vafDi4u0ChHEm9c7Rk9h90V4h8YfHWh6f4Eh+DPgW9i13wpZ3iahDrEqutxNKwYsm0hQAC5HTtS+L/hN8XPhj4s8Q6f4TtvFU+lxwmGbVbC2lhju7coGbdtJG3rkZI4rrdI+HK+JP2M9F1Tw14PXU/E7eIGEtzaWYe6MIeQEFgN20fLx06UAcz8CrO6+DP7Qvhu++JkLeHbf7LNcb5v3g8uSGREb93u6txTPi3puh3nxQgt/gl4z1bxDeeJrqe4uYIXa32TvIWVASEBGC3J6Y617N+2nqkepX+l/DTTfhzFrXim/wBJt5rbVIow95bqkjFokUIWIwjZ+YD5jxUPgT4Lav4DtdH8PWug3l/q/i23SZvFMdhsm8KSeXyFPJ3ZYgndGeKAMrwP8JvDzaPP4k1Xx5rt/wCOPA9r/a2p6FPLvjtbiIGURFiD8pMYBKsfrV3wn43m8eT3Pjrw9bQ+JvF+rQ+RrfhS5kP2LS7NDsN1F5mBuwqHqceY3FJ8CfDesab4u+P3hebUrvxFqyaTJbfanUma8lKzAEgkncSRxk1yXwYu7OOC2+GOszR/CXxJpj/aL3X5MQ3Wpo0mRZyKdjbSsikAuQQg+WgCSx8Q/CfSLhvhHpni5rbwjcg303i+GFkv47jr5AKoP3fyKOnfrUvhLwXrXhnx5pni79ne/wBQ+IekWTMdRE8wgi+0lWHlupKFvkZWzg8969r+P/w7+BN14fl8Jz6p4K8Ba3K0Vyl2LWBJ1QMf4cqcNgjrXPfEv4a+L4/iN4K8K/Cm/wBW8J+FrzTAdT1XQoWitjMob99KI2UM7KqDJOeRzQBf+E+u+I/jp8QHm8Xx3HhPUfh7qMbNY6ZcNsupHY7o5gScgGHHB6Ma9V+PPwj0n4u6Lpum6rq1/pg0+6NzFJaBdxYqVwdwNeT+PLnwT4Dh0/VdF+KumWniHwuGn8QWNpKkNz4nuYlX93clXyXZlYfMHI8w1wfxRX4zeL/Cej/FrwD4k8ZGDxLKSfDumTTOmmqgKZDow3AlCfuL96gDl/2lfBnh34WWn9n6N8WvFOo+KkniL6ZcTuNsLqx37lAHZe/fpV39oTWtY1PwiniDx7rGoeDPHtvbww6d4esrlzDeWm//AI+GKkhWO6Tq38A4rA8U6P8AFbxR8Nrfw9rvwd8Q6h4mjvRM/ii6tpJLySEbtsJYpuKjd3cjgcV3uq+F9J1jw6PB3iDxBB4n06dBJP8AEu6CyroboRix3MxwMrjHmL/rvu0AdV4t1XVF+KH7OUa6leLHdadE1wonbExMcWS4z83XvX1fXw5+yh4C1Tx38RT4jv8A4gXmqWPgDU0ttNSRWmS4hG8L5ZZ/3SEIpwAa+46ACvjr9qn41/DPVr3XfAXiTwLqWp6roxuLewvDKqxw3DJgSDDA4ztPIPTpX2LXzMn7M2meJvjL438TfEKKC70rU7oTaTHaXzxyqSTu8wADHG3ue9AHzl8IvGnwK03wppujeM/hde63rvmss9/HcYWQNIdvG8dFIHTtX138ZNI+FXwr+Bl3aah4I+2+FhfxSPpltIwLTOwAfczZ4wO/avlP9qn4FXfwt1pvFHh+OCLwrLdwwWMZuWlnjl8vcdwYdNyN3PapPiD40+NvxI/Z+uvFHiPVNHufCK6nHbSxRW6R3BmUgqcKv3csO/4UAenfHH4Kv4Z0/TPi78GYovDv9l6elwbOBJJrmSSQgBkB3gkJJgj2NdR8NPiX4S+IvgObxd408J3974j+GVlHdT3FxhZHuNhLtGqkAEtDnDDg4rr/AIZa98RvBXwii1b4k/2bqknmWyafHYsEKWrRLgOdoG4H/wDXV34e+HfhX4gg8ZR6Rb3MVz4v3PrlrPcuJH3b8lOeB+8blfWsHiaSq+ycve7HUsDiHQ+sKDcNr/5ngfhX4nfEv4zfEfxTceGvFk2ieEtOtft82lXcMbmS0UKskIIU/Mw3dT36165+y/8AFjwX4iYeDfA3w+1vw7o9vBNdRzSgNb7g43Lv3H5iWz17V2vw6+Bnw68Ayaq/hvTbqBtVs2s7rzbySTdEeoGTx9RXUfDrwT4f8A+FIfDHhu3lg02F3dEkmaRsuxLfMeeprc5T4v8AFHx406+/aM0f4sw+E9cOiaFZyabcDapLSESqDuHyj/WDgnNep/BD4heOPHfgf4gTap4sHhy+vbvd4ZuNWWOIW0ThmXblRvAG0Zw1esW3wR+Htt8PNV8Bw6bdLoeq3f2y6i+1uXaXKnIfOQMovFM8f/Az4d+ObTRLXxDpt1NFolmLOxEd5JHsiAUAHB+b7o5NAHi/xX0Hxt4J0/wTdeANWX/hL/Fl4tt4j8Qadb+bHev8gSV/lYKgLMcqBnk13Vn8Lvh3b6empfGC68PeIvHFuhlv9Re78h5thJi+Tco4QIv3RnFey+EfD+meFfDOn+HdGieHT9PhEFujuXKoOmSeTXnfxA/Z5+F/jrxXd+J/EWl3s2pXezznjvpI1O1Qo+UHA4UUAeY+IvF3wT+JngSf4qav8ObnXtTt510/+zknzfNGrDDBEf7g35zivLP2fvjr491T456FouteLJLbwzLcyxmzuVhjjiiEb+XGW2jG3Cjr2r6n+G/wB+Gvw98UReJPDOmXkGoxRPEjy3skihXGG+UnHSsHUP2Vfg3fX9xfXGi6gZriVpZCNSlALMSTxn1NAHzD8e/gzqV18Y1vtJ8Q6Rqll4r1md/tNozSR6aryA7rhlBCDD5znopr6Z/Zd8WaVp1vcfBqORby88HWYa51WGRTaXIdy37s5zgb8HPoa6rwZ8DPh14R8OeIfD+i6bdRWPiG3+zair3kjmSPay4BJyvDt09a8/8AFPwFv/BOizj4DLY6XqOqo1nqr6tdvKslqVPypuDANu74zQBa+Ldr8Rde8YzX/gT45+GdA0V4I0jspJ4mZXA+Y52nqfevnb4T22p+EvhvrWr/ABCvlufBEepMuoeEpl8q61GY7FSePdtbaGKHIYfcNcp8W/Avhf4b+D4/COsWl3J8TIrlLi5ubWRnsfsjhiqgnGWxt/h9ea9W8LeCdX/aW+C2o+LNUa1n8daddrpmm3TyG3gFsnluVdUBUnEknOM8igBn7G/xI0zwf491Dwo/hXVrK38ZaqkmkFhhIIfn2gluWADKMjNfcdeC+IPhF4pvvHHwd1iCbTfsvg6zSHU90zBiyog/djb8wyp64r3qgAr4G/aYfw5p3x7sbv4da/qupeNJPEAOoadcsy20VwGj8pFJCgqWyD8xGO4r75rybxL45+AOj+Lrpde1Dwfb+ILW4zcSTWaG4jmGDkvszuHHOc0AfN3xL/ac+MXhjW9Q8IeLPCfhS2v4UCzQmJ5Qu9MggiUqeGFaPwX8ean8OP2KL3xNpNlYXl1H4jaERXsZeIh/LBJAI5/GuQ/a9+Knhn4heLf+EZ8OaRok9tFeQSL4itlzPcgx7ShO0EqC2Op+4K9D/wCGYfB8esL8N2+NGrreyx/b/wCxBEArAf8ALXy923PHXrxQB61N4y0j40fCmNvBl0l7di8t4bqMxvCsU/l72X5wOBzyM155q/hrxd4JvINSubSazaJwYrqFg6BvTcOn0PWmfsJWQ03w34j05ZDILXxb5AcjG7bAy5x+FfVGpWdtqNjNY3kKzW86FJEYcEGvIxuWRxc3U5mpLY+lyvP6mXUo0XBSg7t9+3p+Bh/DrxMnirwrb6phUuBmK5QdFkHXHseCPrVfxr8RvBfgu+t7LxPr0Om3FxH5sSPG7FkzjPyg9xXF/AGOTTfEHirQfMLxWs67T6lWdc/iAK5X456Zp+s/tQfDrS9Vs4b2yuLORZoJl3I4zIcEd+QK78rqPEUYyqb63+R4+f0Y4LFThR2urekrP8Lns3g3x14R8YrKfDPiCy1JohmSOJ8Og9SpwwHviprbxf4cufGNz4Pg1SN9ctofOmtAjbkTCnOcY/iXv3r57+LfhnR/hd8bfh/4i8G2qaUmp3v2W7tYCRG670VsL2BWQgjpkA1v+Ff+T3PE/wD2BV/9AgrvdKNrrax4yxE0+WS1vb7z2Lwp418L+Kr3UbPw/rEF9cabJ5d3GqsrRNkjncBnlSMj0ou/Gvhe08Y23g+41iFNduUDxWe1izLgnOQMDhSeTXxz8HvGB8DfH3UdVv5Gg0S/1K7sL2Y/cXMjMpP0YKfoTVr4Wa9feLf2rdK8V3kciR6pe3Elru/54rG6IB9AoH1Bq3h7N9rGMcfdRVtW7fI+n9c+Mnw00TWLrSNU8VW1tfWkpiniaGQlHHUZC4rb8EeOPCvjWC6n8L6xFqUdoyrOyIy7CwJGdwHoa+Tr++tLH49/EFrr4Zv47DXzBYVjLfZvm+9wjdenbpXpHinVrfQ/2YNf8QaB4IHga+1NxaTWiIUkUGTy95O1TyhbHHelKiklbrYuGKk3Ju1lfv0/A9Cv/jp8LLHXm0WfxZb/AGhX8t5EidoVbOMGQDb+OcVm/tBp8O9Rs/B0/jPxLqOmQHWIpdKk05iy3UxAKqxVW+QjHPH1rK8A/BnwPefAiwsbrRbKW/1HS1uZNQaMGdZnTcGV+oCkgADjAr5j8W3l94i+AngfQrm8lRrPxk+n284OWijeNSMf7pc4/ConCPK3HoaUqtTmUaiWqurH1B8Y9S+O9v4ynh8BeAvDOtaGLePy7q+dPNLkfOCGlXgHpxXmn7Id341sf2bvFN14I0my1DxKviGTyLS6cJExKw7+dyjhd2OR0q4PgbbyeLpvB6ftGeL21+O2+0vYfaX8wRHHzEeZ05H518//ALKXjWPwT8bbBdc8UXGmeHUkuftYkuHW3d/KZVZ0HBJIXkj0rE6z7F+G/wAT/Fthrlr4Z+NWn6X4e1/WrgJoNtYBpRcqB85ZlZ1XBKgZIzmvaK+aFubT4hfGzwv4h8bzJ4SutH1CT/hE7cSCQa/bsciVSfujAQ+++vpegAr5e8WQ/C3x5rXxh0+T4b2MOv8Ahqxnml1WQhmuJvLfEgAxtIKA96+oa8Q+Lfw2uNJutS8XeCDaadBqTSXHjWKTfLLqlmqZaKJSGCMV8wfLs5Yc0AfEF78M7zRPg54c+LB1SG4g1LUzapp6xESIUZ+d2cHPlnjHcV9KP+0VpbfEiHUZPgDr3/CaCz8uNjn7Z9nwTwvl7tvXnHrXmdppvib41eIG+HPw0jfwx4H0ZRqemWOsQlfJkGAxMgDuzF5HIBYjB9q1brw98dl/aqs9Lk8baM3jg6MXi1PyR9nW2w3yFfKxnhv4O/WgDvP2H1vtZ0DxBqEO+zI8Zfa7iJjyqGFsoc+7AV9IeN/GOj+FdMluLu5ie62nyLVWBeRu3HYepr588Oan4HvPg/4l/wCEJ0i90u4t/EEcesPM5xcXgX55U+dsKTnA4x6Cpfh94B1jxdfJM6S22mhv313ID8w7hM/eP6CvExuOq0q7oUYXlLr/AMA+qyvKcPiMIsViqnLCDatbfrv537XPTP2ebK6ksdY8SXgPmalc/Kf720ksfpuYj8K479oa18XWHxs8HeMPDfhHUfEMelWbl0t42KFizjaWAODhs9K980uxtdM0630+xiEVtboI40HYCrVergKX1WlGG9t/nufPZvX/ALQxE6uyb08ktvwR826F4d+I/wAWPixofizxx4cPhnQfD7iW2s5M75HDBgAD8xywXLEAYXAro/Dfh/XIf2vPEPiGbSbxNIm0lY4r1oiIXfbD8oboT8p/I17dS11uq308jzVhkrXd3e58h2Xwo8Ra58PfiVbXeg3ttqS64NQ0gTwlDcbTIGCZ6hlY/jiussfhzqvhn42fDCDTtIu5tK0jRvJvL6OImJZj5xcs3QEs+fxFfSFA6VTryZKwcFZ9f+Dc+WLa++Inw/8Ajb4713R/hrq2vWur3ZWKRUdE2hiQysFO4HNd/bXHin4zfD7xT4Y8V+Crnwg7Qx/YpbkuwklyWU8qOFZFzjPBr2mipdW+ttRxwzjdc2jvp6nylpXjn4y+GfBP/CsT8OdRudYghNjaalGjtGIiCqtkLtbA6NuA4Ga4v49+Drr4W/Bj4cWd1F9r1RfEp1C7hiOd0pQERqR1wFVc+ua+4a+Zv2+LPVr3QvAkeipJ9t/4SBRDIqFhHIV+RjgHgHFE6vMrJWKpYfkldu9tEZw+N0qeLJfFsf7Nfi1dflt/sz3/ANnfzTHx8hPldOB+VfOfwI8O6XD+0BpOn/FLRk0zTLkXE01vraG3jIMblCfM28bhwfUV9SReJPjB8I7h/Enxb8V2XivQyBbDTdEtEN0JnPySY8uPCAK2ee44rzL9rvwzL8TP2lfDXhzRdU061mvdBQrNdzbYo9rTOQxXJBwOmOtZHQHwS+KWj3nx7/4RjxFo6eJSmvPa+FNQMqFNItwzqqxDHKbQmMHtX3BXxP8AsL/DvwpL4p8S3niGG1u/EHhrVo4dPnjumChl8wMyKCA4JXIyDX2xQAV5heaz8UNGb4javrlroyaFp1jLc+G2i+aRykbsfNG72X0716fXiPxn0r4f/GAal4euPH2paVL4PEs2sR6eSmxGT5hJuXDABD0z3oA+XB+2H8XV6J4cH009v/i6Z8Kvj0bn9oqz+JPxKmjhSPTJLFmsLQ4A2nZ8gJPUnmvZP2afE3gtvF2rfDDwvpukeIfDWh6VJf2etXVoPtV1IWRmD7lAwDIyjgcKOtcH8JvEx8SfFeL44eOvC2ieH/BNtaSaXLcQwBrYT4wg8v5nLkuOQuKAKP7PM3xi1mx8WT/C/R/DepaJca49zMNYRSwlIypAZh/CR+NfQnxB+I/jnwb4n+D/AIburfSI7rxJKtvrqJEWVXHkqwhIb5Rl2x17VS1r4Ot4Y+APjjSfhnealqd/4klTULVRIkTAs8Z2xkbQF2A9TXzh8D/hTB42k8aXXxO8W6/oUvglk851nEjW5zJ5hJbdjaYv4aVle4+Z2tfQ+hfj5+0TF4W8caV4J8HyxS63HrENtqyXdmxjSFwv3GyBu+YcjNSftU/tCw/DkP4Z8KyxP4vjmgeSK6s2eBYHUsTuyBu+7+Zr518W6tq3jS8tvCPwz0eDxTpXgWUanHrkg23l5EmCWmZypKhiQABnCj0rtPB37R3xE+JHigaZofwm8Ia5qvlGVg0Z3iNSATud+gyO/emI95+EfxK8RR65YeBfiv8AYbbxrqqveafBp0JMLWgQkFnBKhspJxnsKk+K/wASPEPhn47fDvwXpqWR0vxC8ovjLCWk4OBtbPH5Gu3uPFHg+38e6X4Z1G4sYfF13Zma1tzCWl8oBi219uAPlfjIzg1438DN3gn4l+JtJ+JUgtdY8ReIJp/C8d43nvNDufJiYbvLGCvBK0AdF4r+I3jTwT4t1rT/ABaukwWetTGy8DGGJnaa5IwouMH5V3NHknHU1yVzqf7YdvbS3Emj+CdkSF2wyk4Ayf8AlpVT9sHX/hB4u0+bRdX8fTaZ4k8Lm4ltrW2hcl7ryxtjZthHVV5BGM9a0fgf4j+Iln+y14Lv/B+gp4q1O4v5obxb24OUtzPNufLMM4wo6nr0oA574P8Ax8+JFzoTfET4jJosHw/hmeznnsrU/aftHyhAqBicZYZOMda9O8FfFDW/ib430rUfhubG68B2xe312W8haK6SfaWURgnkYKdAe9cp8Y/id4w8P/FiL4U+Afhx4e19ZtPS/wDss8e3cxLFjjcqcbR15ra+N82sWejWugXeiW3hjwHqWnrL4k16wcRTaZNkYVFTlssEX7rZDUAcHq/7U114d8QfE3QfEDWsd/pdxNb+GVhsWZXkQyKBMd3TITnjvXon7LXi74teOtKPibx1a6Gnh+9tRJpclmu2VpBIVbcu44HB61yvhe88Pap4fuPh947sNM0zSdfgTS/B+ueUst7rUTJs+0FsNtkw0TZYLy/TipLX4X+MvgNZi/8AhHb6l45ub4i2uLHVblFhtYhl96KpTktx+NAGj8RPHXwV+HPx/vfEfiLUNah8XPpkdrKkcLyW4hYAqQAPvYUd6+VfiZ8PvDfw/wDBupWvjSa9i+Id5cLeaTDay+ZatZO4G5yBgMcS8ZzwK7v9qfxF8YNc8BxN8QPhbo/h6y+3w/8AEzgKvMXCvtj3b2OCM/lXoX7cPww0rU/h+PihJqN7HqOl6faWcdsoXyXQy4yeN2f3h79hQBS/Y+/Z2k06Wz8f+NIZYb2N7e+0MW14pRo2jLZkUA/3l4yO9fX9eSeFPh/B4k0b4WeLJNd1ayk0DSLZ0tLaULBc7oY+JBjnpXrdABXyx+2hpLWGq+EdP8K3A8OXXjLVXsNYu7FPLe8V/LQedtwZAN7cE9zX1PXyZ+0N8bfB954i1nw1cfDvWdW1zwlLM2n6lHho7K5CjbOQD90MFPzAj5elAE/wa+GPgD4G/EDVf7a+L+hzald6cbBrC4EdtLH5rIysQZCegGBjvXmvx7+AWu/Cr4MXV0nxJvtT0Vb+ItpH2ZooGkc48zHmEbhgdqzPDvxV+HV9oNj4i+Kvwt1bxT4lllKz69u8qO6ZWPlgYKqSqhVwB/DXT+OfjTqnjXx+jeIvhx4s1H4eNZqs3h+SzIZ7lclZt6qDwSON3agCp+zH4U+J3xa8KahqEHxo8SaFDpdylnHAskkoKiMEYPmLgAEDHtXtvwC+H3hPwFD8Q11j4iaX4x+1un/CQm5CAWxUS7/tGXb72587sfdNeYeAviP4Z0TTrnx98PY18H+EdCmK634VklRrrVpmAVHjLkkY3L3GNhqp8d9Z0jUD4Sh+GOraf4Yj+J4d/Eu6dH3GXy9v2g5bZt82XO3b1NAG/wDDiz8LeGPjP8R9ZluNM8NeA/EOmfY9E1XKRWFwXVdwgfIRyMOSFPY15b4/nm+Ffw8t9H+Htm15GLtT/wALG0r90LwPuZrQOmehABHmH/V9K7TX/HHw/wDA/gnQ/hP8Qfh/qPjK30BytrqdsxS0upXy+6FtwLcSbep5Fd78NPBui+LdJh1TV7ODw/8AChwy2nhHVgYXt75Xx55kJBO47yBu53YxQB5/8G9M+K/iu2/4RfxR4a8T6Vr16zSWfj68gka502AKH8lWYBtj7WXhx/rDxWH8fvg78ZfDPijw/qWk+JPF3jy8iieSG/gt5jJYMGHyhg7Fc5z1HSvov44/ESaz8T2fwj8N6sPDGv6rYrd2euztH9ltURmJRg3dliZRx1YV8xeDfjr8Z9K+Je3U9c1nxfo2kag8N/Dp9pG6XKKWX5WVOAcZHIoA5D4h/CnxAPD9v4oXWb3xP4llR7nxPpywNJdaOcbs3J3MwyM8sF6GtP8AZitPH3ja91HwpofxL1zwxYaVpk2oRx28sjRkh1yoQOoXJfJP6Vu/HL4uG7muJvAXgnX/AATqfiRpYtdnuofn1VGUKIwGBx95s7cferI/ZX17Vvhf49vNS1rwJ4j1C11GxOnlIbN1Kb5EO47hjGFNAHafs/8Awh8afFnSP+Fnv8WtY0rWo7iXT1uNjzTiNFHHmeYpwd54rpZ/G/jHxf8AtKeDfA3jDw9q2j6CYJbO60zUXZ4NYVFlxcPGyhWBKKe+COteyeINI8P6N8Mp/Cvwf8aeG/BV090twk32xJFUlh5nDFjkgAV5n+2N4c8QaXPoXxW0nxvpmn6x4b0lIlQkC4upGk2tJEpyCD5h4x60AYuqSTeF4/ixJ45b+yTp5m/4V6dSAjMBUSAf2fu+7geT/q+ny1wP7M998U/iX4l1L/i5/ieIaFbLqJtRcyTG92uP3PLgDdjGeevQ16p4I0qx8T/DKTxh8bPEOk/EeZdOXUNH0mGZUu7cmMtJCFjKlnbCDGDytaP7OHxA+D0Gv+JIvC3w+uPBmqWmn+ZPHd3GJboBsiFFdyd+cYGOcigDl/iR8So7Vv8AhP8Ax/YmeW5EdofhjqtwD9nIJ23pDrkcKSP3Q+/1r1yWz1z9oH4E6romv+Hb74fT3VzHHCl1GZiY4zHIsgUhCVPK/h1rkPCWofDH47/EqZfEvwX1u01M2XmNqOprIkbLGVVUO1gM4bjjtW1+1jD8X9D0o+Lvh34tlsNJ0+1hhk0m2tBLNLIZNpdfkbgBl/BTQBR+Dfxr16+8W2nwy0v4c6he6ZoNyuiXmuRXBaOIRAxiV1EeF3eWTtLfia+ka+JP2KvG2u+GvFup6D4j8JeI7i98WanHK+otaMkcT4cs8mQOpbPFfbdABX51+P8A4ial4E/aU+IdrG6nRNb1M2muRCEO8tpnDqhOCrbWfBBHWv0Ur5P+Gdnot58cP2hY/EJ8vTDAVu5gm54oSJd7LweQuT0PQUAc58dZfBcv7KngOT4fwXtv4d/4SVfsyXpPmg5n37sk/wAWe/Svp6SP4iH4uwTRXmkf8IH/AGeRJCR/pRuucEHH3fu9/XivDvFPh/4HXX7LvhnS5vFmtR+EhqT/ANlXwjPny3RM3yuPK4XJf+EdBzWL8IP2Szf+EjcfEnU/EWla39pdRb2WoxNH5IA2nIDck7u/pQB5f8C/gfdfFP4oaxrGoC2k8K2Ot3MGpILlo53J3soTA9SvOR3rG+N3g74czfFHS/h78J7PUrXVl1GXTNQOpzHyWn8xUTaxJO3O/JwO3FezfsK+MPCnhfU/EXw6vNTkTWL7XZBp8Tws3nJGhBJYDaDhD1Ipf2wPFHwQ8Xw39ld+JdQtvF/hoXcNpBaWrqkl1lQUkYx4IDIOQw780AeZfHfxRD4V+Gvgv4Slpf8AhLfBWoefeyJHutgxDSJsY8v99eqjoa6v4K+PPEf7Rfi6XwB8UHgv9Cis31JI7WAWzieJlCHenOMOwx710/wRg+GHxa+Dnhfw5rWtXy6z4KRtWvlhiKsFWR/vuyEOuCvCnPSrvxV+PnjTRLOPx18O9A8OX/w/uZo7S31Oe3dJnn58xGTerABlYA7ccdTQB4t4Durj4+ftI6NpPxG/0uzSCezCWq/Z8RQpK6DK8/e6nrXsH7JmmazpXhz4x6L4DltbfVbPWmttKa9O6NShkVN/BzwOuK9e8d+NNd8EeKdN8Qalo2j2fw6XTxJq2qiMtcwXDkhEVVO4gsYx90/ePNfP2meEf2Z/HvxDkt9H+Ifi3+2Nfv5JVgiRokaWRmcqCYcAcnGTQB2P7Sn/AAkEcvwJTxdPZy68viCL7e9rxEZd8OSvA4/Cvc4viN4X1L4geIPh1svjqek6f9rvSYcRGJlU4Vs5JxIOw718JfFT4I674O+L+jaJqhv/APhF9Y1yOx0u9ku0kmeIugY4H3WAfuo6V9qkeAPgZ8NdM0PWNXvItMmmbT4Lq5QzXEryl32syL7tzjAAFAHz+ngX9lyX4UXHxOXR/Ff9hw332J1+0P53m5A4XfjHzDnNct+0j8TfgZ8RfCKSaVp/iUeJNNsY7LSZJY/LhSNXBw/znPy7ucZ5r3nx38LfhX4A/Z3vPCPiXXtbs/Crakl3JdgiS4EzOu1RtjPGQB938ab8ebU/8Ivp2k3WnWMPwlm0mP8AtrW41H262AI8kxr1JJEX8DfePSgD54+EXw5tfBkXh7XvEiq/inxQIZ/Ab28rPBDdAZVrocALueLj5ujV1n7Q3w6l0Gb4feNvEiRSeOtZ8QQRa5PaSsbaRlI27FwAvyqnQDnNd74d+Ecmg6Fpdh8LDd694O8awqmuX+o3SrPY2bLhZLYYTa+2Rz91uVXis/xb4Zsf2Z9R8P6n4PuLvWpfEuqQ6XdLrcgmSKLcG3RhAuH9zn6UAbHxS8e/Gi8/aLvfhr8NdR0S2SDS471Vv4Fxjau/58E5yw4xUn2H9sT/AKDvgX/vlf8A43Rpv/KQTV/+xWH8oq+DtW1HUP7VvP8ATrr/AF7/APLZv7x96APtuz8eftAeE/jT4I8I/ELVPDs9n4huipWwt1JManDZbaCp5GMV9VV8i+MmaT4r/s1u7FmbToSWJySfLir66oAK+Cvib4F+M2nftEeJPFPhfwjr93pdxq4nZLdisF/CGDeW+D8yMMggg9TxX3rRQB4R4j1bxavwG0e7s/gbZT6tJdsjeHPLQpYDMm2dV28HhTwAfn61q/shad440v4SG2+ICasmsf2lOwGpStJN5RCbeWJOM7sV7FRQB8BWvhX4weHNM8aaLpHwjv5L7WNTkntPEEabLuzTf0iccgMAejDhj1puvfDj4ofE7UvBGha78Lrvw0tlttNU15IA812G2BricnBZgFJ5J5Y819/0UAeffDf4c6N8Mfh0NH0XTbXU7+2spEkuDapFNfnLMEcjOQScck14rL8BNV+MGiw654ju9T+HUcjbR4VtoQ1pbtGSolVMqoZxlj8uck819V0UAfFXij9nHx/efEnS/BFx448W6t4Mu7MzXepzlnht5EDlYzGZCp5VMf73tXufwC+APhv4ULeyi4i1+9nnSWC8urCNZbbapGEbkjOT0Ir2KigD5D/ab0f4q/FL4kaN4YtfAepaZoej6ziDXrZi5aNygM/bbtALcHtWN8efCvxebQNK+GGl+E9c8W6b4f1CO/h8RzuZJb5irMVYEnAUyFepPyCvtWigD5j1S1+JWuaYfitrPgfUrvUoVGnf8IDcP5tnOgbi6IbIyNxP3c5UHNL8E7f4naP8E/HN14u8E6jr2qzal51hoOqOZFmhYR/u0D7sIvJAx/DX03RQB8+fsjWfxHi1zxvqHjnQ9U0KzvbiCTS9PuZGMFsmZcxwqThVUFBwAOBV/wCIXhbxJ4a+I3/CX6fo958QrfXNQgibSbzDW+iKoXNxEG3ANx1AXGTzXulFAHyr8ULb4neE/wBqrUPiF4R+HV94os5tHislKErGSVXcdwzyCvTHes9/E3xBkdnf9kXR2ZiSxNtGSSev/LOvrqigD5ARfix8QPjt8N9c1z4TXnhbTPDtyUZkO6JIzg5OQNoG0AAV9f0UUAf/2Q==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data:image/jpg;base64,%20/9j/4AAQSkZJRgABAQEAYABgAAD/2wBDAAUDBAQEAwUEBAQFBQUGBwwIBwcHBw8LCwkMEQ8SEhEPERETFhwXExQaFRERGCEYGh0dHx8fExciJCIeJBweHx7/2wBDAQUFBQcGBw4ICA4eFBEUHh4eHh4eHh4eHh4eHh4eHh4eHh4eHh4eHh4eHh4eHh4eHh4eHh4eHh4eHh4eHh4eHh7/wAARCACgAK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r4/Y/Ffx/8dPiToui/Fu98K6X4cud6q43RJEc8DkbQApJJoA+wKK+RI/DfjyR1SP9r3R2ZiAoFzGSSegH72tL4W3HxN8J/tVWXw98W/EW/wDFFnJo0l6wcFIySrbRtJPIK9c96APqmiviL4YftQeJPDviHxB4b1zRdb8bX8+sTf2esNwPMjjUkeUqBCSPlzxXbweO/GHx7j1B/CfiS/8AhR/wijEasLpg/neZnBc/Js8vynzn+97UAfU1FeHeMfHHiH4afAjSLmA6h8R9RuIZoH1nTPmUHa7C4YqHG1cAZ9utfK0/xA+KcXwjtPHQ+OVw95cagbNtEFyPtUajd+9Iznb8o/h7jmgD9GqK+TPg7P8AFWy+PXhvT7z4jah478K3djLPd3tqDJZRSeU+IncZUOGCHBIPzDirPws+OMugWfxb1Pxn4iGqTaLrUo0vTbi9SOV4hI6iOIHnHA6A4xQB9VUV8O+GP2i/GX/CW61c69a67pug+MmFt4eubqTbb6TuJTzkZkCyBNyscEfdrR+J3xH+LGh+FNM8H+GZfEvia60q7W6uvGOmxtJb6nCQzGNSisMLuCk7jzGc0AfaNFfn58Qvjb8ZviL4g/t/4b2HjHSNEWFLc29gjzx+cuS7bkTGTuHHsK7vRvjx4u1T49eArDxDDq/gfRlszFqdvq0vkxXj7JP3zb1XALAAe4oA+yKK+N/iZ8YPHXxS+Ken+CfhPPrOi2lhqj2N9rFg5uIJUd1VJ22LhUAVyMtyCea7Tw7qXj74UeJxa694z1D4rz388NjLptiP3uk7mB+0SqC5VcHHIAPrQB9KUV8q/E+4+Jvi39qvUPh74S+I1/4Xs4tHivVCAvGCFXcNoI5JbrntWc/hvx5G7I/7X2jqykhgbmMEEdR/raAPruivj9G+K/gD47fDfQ9b+LV74q0vxFcF2VBtieMYGDydwIYEEV9gUAFfIng9Gk+KH7S8aKzs2nSgKoySfLm4xX13Xytd+Av2gPCfxn8b+Lfh7p/hyWz8Q3QcNfzqxMaklflyCp5OaAPibRtN1H+17L/iX3f/AB8R/wDLFv7w9q+79Q/5SDab/wBisf5SUfbP2xP+gT4F/wC+h/8AF1H8K/APxnuv2ibT4lfEqx0OBIdLksi1hOMYwdnyZJzljk5oA1Jf2e9O8P8Ax+8OfETwmLDStHsjPPqsU9zK0ksziQbk3ZAHzjuOnSvL/hh4T8b+Jfjr8U7XTdQsrTwbc6+8fiS3u1IN9avLN8sbbSQdu/kMv3gc123xQ13xvr3hTxB8HvGyaXD4w8USMfDMNkCIZbWOQP8AvZMkK2I3612OoeDviN/wrjwF8PbW10t9EfS00zxcXnxNHF5caN5DZ648znB5xxQBP8R/B+v2/wAMtL8D/BfxFofh+3gL280d5N5u+3dWyisyu24s2c9fevmePwz8F/hZcr4E+KnhDV/Efi+HE1xd6PNIYDHJ80YUGRDkKRn5evrXN6n4e+Ffw5+PPi7R/EVxra2WhhJdBETb2e6VUkRZSByuT7fWvRbjxtqtl8KLb9piOK0PjnUrw6HcAoTZ/ZgWGVizkPiJRnd68UAdd8X9B8afBvwXLr3wP1Ow0jwfCsc17YFPtVy91I4QuDIr8bTGCNwxg8V8s6BqnhHUvCvjObxX4f1fVfGWozedpt9bAiKCVmLSGRVYDkkn7p/CvpL9nP4l+HbP4yaP8O/hg08vhPV0nvtSbUYm+0C88p2YI2RhAI07HvzWr+zMfEcdr8cG8HxWcmvjxFL9gW64iMm+XAbpx1oA+dfi98RNO8R/Bf4eeC4NL1S0vvDsUiXUtzEFikJCgeWc5PTuBW9+zn+0PffD/Sbrwx4mlvb7wyunzxWFpa28W+Kd33bixwSvL9z16V7B+1rpmsa/o3wZ0jx1HbxarqGrfZtVFi2EVpDEr7Cc9j781w3xK+Angf4ZeLtX1jxtNqsHgKaFbfRJLa5Et094Yw21wF4X5ZecDtQBb/ZW8deIr/4XS/Cv4fTS6T4wm1Ca/g1O6t1eyWEBC6M2GIYgED5T25Fdt8B/DFj8ftK1vVfjJbp4g1nQdTfS7eeJ2twkQUMVxFtDDcWOSM81yH7KnxH1S2+EMvw6+Hf2WXx/JqUt5bw6hCfszW+E3kvkDdtU8Zr0r9nn7TD4taP4WLBP4RfUJm8YSagT9oj1HYdywZx+7zsxwe+TQB5TrXg/4n/A74pLovw38QaXY6b4y1Q29oqr9oFsiP8AuxOZEJTaJeoz0PpXZ+CfhT8ddD+KF141X4jeDjf6vNEurOjhjcRKy5UKYsA4XAxius0D4Q+NbOP45rNDZg+MvO/sfFyDv3CfG/8Auf6xeteF/EH4IWvws8OfDHVr77Qnii+12KHU0FyskC4k3LswBjgL3PegD23Tf+Ugmr/9isP5RV8H6vpuo/2ref8AEvu/9e//ACxb+8favu34o+APjRaftFXvxK+Gtjoc6T6ZHZK1/OMY2rv+TIOcqMHNSfbP2xP+gT4F/wC+h/8AF0Acx4zRo/iv+zXG6sjLp0QKsMEHy4uMV9dV8rWfgH4/+LPjR4I8XfELT/DkVn4euixawnVSI2OW+XJLHgV9U0AFcZ8SPAEXjXU/Dd9Jr2raUdCvxeLHZS7VuSCp2Seo+X9TXZ18Uftpx/ET4d6/b+JtK+KfiMWWv3k3labDcSQx2SoqEKpD4I+b0FAGv8cfEvxJ+FH7QGseOItIlvPC+tx2+lW73F2fIDtGhJRVbKuCj8kY61Q8efC34U+B9c/sXxV8ffGGmag0Sz+RJI7nYxODlUI7GuF8JeHbH4neANO1Hx/+0obC4M7yf2TqdwZjburMqv8APMOSOc46GuK/aB8Ha9Zav/wkUfi2/wDiFoPkxQ/8JMQ0kIkyR9nMm5wCvpu/i6UAfavxR+H9xc3Xh34p+EDd674i8MaYsWkae8irFfhxjdIxwc7XZuozgVWm+NWsytpB07SNMuY9MwPiA3msP7AIA3gZxvwVm+7v+571w37Pujww+LfDFyv7S8viJhAG/wCEc+1FhJ+5P7raZj9zr93+HoKZ8QPHzJ4+1r4USfCUeFo/HF/NpX/CQrhGvQzGP7Vt8sebjfuxv/i680AZ2uX3g79pjx94k8Nyy22m6B4biGpW2vafDi4u0ChHEm9c7Rk9h90V4h8YfHWh6f4Eh+DPgW9i13wpZ3iahDrEqutxNKwYsm0hQAC5HTtS+L/hN8XPhj4s8Q6f4TtvFU+lxwmGbVbC2lhju7coGbdtJG3rkZI4rrdI+HK+JP2M9F1Tw14PXU/E7eIGEtzaWYe6MIeQEFgN20fLx06UAcz8CrO6+DP7Qvhu++JkLeHbf7LNcb5v3g8uSGREb93u6txTPi3puh3nxQgt/gl4z1bxDeeJrqe4uYIXa32TvIWVASEBGC3J6Y617N+2nqkepX+l/DTTfhzFrXim/wBJt5rbVIow95bqkjFokUIWIwjZ+YD5jxUPgT4Lav4DtdH8PWug3l/q/i23SZvFMdhsm8KSeXyFPJ3ZYgndGeKAMrwP8JvDzaPP4k1Xx5rt/wCOPA9r/a2p6FPLvjtbiIGURFiD8pMYBKsfrV3wn43m8eT3Pjrw9bQ+JvF+rQ+RrfhS5kP2LS7NDsN1F5mBuwqHqceY3FJ8CfDesab4u+P3hebUrvxFqyaTJbfanUma8lKzAEgkncSRxk1yXwYu7OOC2+GOszR/CXxJpj/aL3X5MQ3Wpo0mRZyKdjbSsikAuQQg+WgCSx8Q/CfSLhvhHpni5rbwjcg303i+GFkv47jr5AKoP3fyKOnfrUvhLwXrXhnx5pni79ne/wBQ+IekWTMdRE8wgi+0lWHlupKFvkZWzg8969r+P/w7+BN14fl8Jz6p4K8Ba3K0Vyl2LWBJ1QMf4cqcNgjrXPfEv4a+L4/iN4K8K/Cm/wBW8J+FrzTAdT1XQoWitjMob99KI2UM7KqDJOeRzQBf+E+u+I/jp8QHm8Xx3HhPUfh7qMbNY6ZcNsupHY7o5gScgGHHB6Ma9V+PPwj0n4u6Lpum6rq1/pg0+6NzFJaBdxYqVwdwNeT+PLnwT4Dh0/VdF+KumWniHwuGn8QWNpKkNz4nuYlX93clXyXZlYfMHI8w1wfxRX4zeL/Cej/FrwD4k8ZGDxLKSfDumTTOmmqgKZDow3AlCfuL96gDl/2lfBnh34WWn9n6N8WvFOo+KkniL6ZcTuNsLqx37lAHZe/fpV39oTWtY1PwiniDx7rGoeDPHtvbww6d4esrlzDeWm//AI+GKkhWO6Tq38A4rA8U6P8AFbxR8Nrfw9rvwd8Q6h4mjvRM/ii6tpJLySEbtsJYpuKjd3cjgcV3uq+F9J1jw6PB3iDxBB4n06dBJP8AEu6CyroboRix3MxwMrjHmL/rvu0AdV4t1XVF+KH7OUa6leLHdadE1wonbExMcWS4z83XvX1fXw5+yh4C1Tx38RT4jv8A4gXmqWPgDU0ttNSRWmS4hG8L5ZZ/3SEIpwAa+46ACvjr9qn41/DPVr3XfAXiTwLqWp6roxuLewvDKqxw3DJgSDDA4ztPIPTpX2LXzMn7M2meJvjL438TfEKKC70rU7oTaTHaXzxyqSTu8wADHG3ue9AHzl8IvGnwK03wppujeM/hde63rvmss9/HcYWQNIdvG8dFIHTtX138ZNI+FXwr+Bl3aah4I+2+FhfxSPpltIwLTOwAfczZ4wO/avlP9qn4FXfwt1pvFHh+OCLwrLdwwWMZuWlnjl8vcdwYdNyN3PapPiD40+NvxI/Z+uvFHiPVNHufCK6nHbSxRW6R3BmUgqcKv3csO/4UAenfHH4Kv4Z0/TPi78GYovDv9l6elwbOBJJrmSSQgBkB3gkJJgj2NdR8NPiX4S+IvgObxd408J3974j+GVlHdT3FxhZHuNhLtGqkAEtDnDDg4rr/AIZa98RvBXwii1b4k/2bqknmWyafHYsEKWrRLgOdoG4H/wDXV34e+HfhX4gg8ZR6Rb3MVz4v3PrlrPcuJH3b8lOeB+8blfWsHiaSq+ycve7HUsDiHQ+sKDcNr/5ngfhX4nfEv4zfEfxTceGvFk2ieEtOtft82lXcMbmS0UKskIIU/Mw3dT36165+y/8AFjwX4iYeDfA3w+1vw7o9vBNdRzSgNb7g43Lv3H5iWz17V2vw6+Bnw68Ayaq/hvTbqBtVs2s7rzbySTdEeoGTx9RXUfDrwT4f8A+FIfDHhu3lg02F3dEkmaRsuxLfMeeprc5T4v8AFHx406+/aM0f4sw+E9cOiaFZyabcDapLSESqDuHyj/WDgnNep/BD4heOPHfgf4gTap4sHhy+vbvd4ZuNWWOIW0ThmXblRvAG0Zw1esW3wR+Htt8PNV8Bw6bdLoeq3f2y6i+1uXaXKnIfOQMovFM8f/Az4d+ObTRLXxDpt1NFolmLOxEd5JHsiAUAHB+b7o5NAHi/xX0Hxt4J0/wTdeANWX/hL/Fl4tt4j8Qadb+bHev8gSV/lYKgLMcqBnk13Vn8Lvh3b6empfGC68PeIvHFuhlv9Re78h5thJi+Tco4QIv3RnFey+EfD+meFfDOn+HdGieHT9PhEFujuXKoOmSeTXnfxA/Z5+F/jrxXd+J/EWl3s2pXezznjvpI1O1Qo+UHA4UUAeY+IvF3wT+JngSf4qav8ObnXtTt510/+zknzfNGrDDBEf7g35zivLP2fvjr491T456FouteLJLbwzLcyxmzuVhjjiiEb+XGW2jG3Cjr2r6n+G/wB+Gvw98UReJPDOmXkGoxRPEjy3skihXGG+UnHSsHUP2Vfg3fX9xfXGi6gZriVpZCNSlALMSTxn1NAHzD8e/gzqV18Y1vtJ8Q6Rqll4r1md/tNozSR6aryA7rhlBCDD5znopr6Z/Zd8WaVp1vcfBqORby88HWYa51WGRTaXIdy37s5zgb8HPoa6rwZ8DPh14R8OeIfD+i6bdRWPiG3+zair3kjmSPay4BJyvDt09a8/8AFPwFv/BOizj4DLY6XqOqo1nqr6tdvKslqVPypuDANu74zQBa+Ldr8Rde8YzX/gT45+GdA0V4I0jspJ4mZXA+Y52nqfevnb4T22p+EvhvrWr/ABCvlufBEepMuoeEpl8q61GY7FSePdtbaGKHIYfcNcp8W/Avhf4b+D4/COsWl3J8TIrlLi5ubWRnsfsjhiqgnGWxt/h9ea9W8LeCdX/aW+C2o+LNUa1n8daddrpmm3TyG3gFsnluVdUBUnEknOM8igBn7G/xI0zwf491Dwo/hXVrK38ZaqkmkFhhIIfn2gluWADKMjNfcdeC+IPhF4pvvHHwd1iCbTfsvg6zSHU90zBiyog/djb8wyp64r3qgAr4G/aYfw5p3x7sbv4da/qupeNJPEAOoadcsy20VwGj8pFJCgqWyD8xGO4r75rybxL45+AOj+Lrpde1Dwfb+ILW4zcSTWaG4jmGDkvszuHHOc0AfN3xL/ac+MXhjW9Q8IeLPCfhS2v4UCzQmJ5Qu9MggiUqeGFaPwX8ean8OP2KL3xNpNlYXl1H4jaERXsZeIh/LBJAI5/GuQ/a9+Knhn4heLf+EZ8OaRok9tFeQSL4itlzPcgx7ShO0EqC2Op+4K9D/wCGYfB8esL8N2+NGrreyx/b/wCxBEArAf8ALXy923PHXrxQB61N4y0j40fCmNvBl0l7di8t4bqMxvCsU/l72X5wOBzyM155q/hrxd4JvINSubSazaJwYrqFg6BvTcOn0PWmfsJWQ03w34j05ZDILXxb5AcjG7bAy5x+FfVGpWdtqNjNY3kKzW86FJEYcEGvIxuWRxc3U5mpLY+lyvP6mXUo0XBSg7t9+3p+Bh/DrxMnirwrb6phUuBmK5QdFkHXHseCPrVfxr8RvBfgu+t7LxPr0Om3FxH5sSPG7FkzjPyg9xXF/AGOTTfEHirQfMLxWs67T6lWdc/iAK5X456Zp+s/tQfDrS9Vs4b2yuLORZoJl3I4zIcEd+QK78rqPEUYyqb63+R4+f0Y4LFThR2urekrP8Lns3g3x14R8YrKfDPiCy1JohmSOJ8Og9SpwwHviprbxf4cufGNz4Pg1SN9ctofOmtAjbkTCnOcY/iXv3r57+LfhnR/hd8bfh/4i8G2qaUmp3v2W7tYCRG670VsL2BWQgjpkA1v+Ff+T3PE/wD2BV/9AgrvdKNrrax4yxE0+WS1vb7z2Lwp418L+Kr3UbPw/rEF9cabJ5d3GqsrRNkjncBnlSMj0ou/Gvhe08Y23g+41iFNduUDxWe1izLgnOQMDhSeTXxz8HvGB8DfH3UdVv5Gg0S/1K7sL2Y/cXMjMpP0YKfoTVr4Wa9feLf2rdK8V3kciR6pe3Elru/54rG6IB9AoH1Bq3h7N9rGMcfdRVtW7fI+n9c+Mnw00TWLrSNU8VW1tfWkpiniaGQlHHUZC4rb8EeOPCvjWC6n8L6xFqUdoyrOyIy7CwJGdwHoa+Tr++tLH49/EFrr4Zv47DXzBYVjLfZvm+9wjdenbpXpHinVrfQ/2YNf8QaB4IHga+1NxaTWiIUkUGTy95O1TyhbHHelKiklbrYuGKk3Ju1lfv0/A9Cv/jp8LLHXm0WfxZb/AGhX8t5EidoVbOMGQDb+OcVm/tBp8O9Rs/B0/jPxLqOmQHWIpdKk05iy3UxAKqxVW+QjHPH1rK8A/BnwPefAiwsbrRbKW/1HS1uZNQaMGdZnTcGV+oCkgADjAr5j8W3l94i+AngfQrm8lRrPxk+n284OWijeNSMf7pc4/ConCPK3HoaUqtTmUaiWqurH1B8Y9S+O9v4ynh8BeAvDOtaGLePy7q+dPNLkfOCGlXgHpxXmn7Id341sf2bvFN14I0my1DxKviGTyLS6cJExKw7+dyjhd2OR0q4PgbbyeLpvB6ftGeL21+O2+0vYfaX8wRHHzEeZ05H518//ALKXjWPwT8bbBdc8UXGmeHUkuftYkuHW3d/KZVZ0HBJIXkj0rE6z7F+G/wAT/Fthrlr4Z+NWn6X4e1/WrgJoNtYBpRcqB85ZlZ1XBKgZIzmvaK+aFubT4hfGzwv4h8bzJ4SutH1CT/hE7cSCQa/bsciVSfujAQ+++vpegAr5e8WQ/C3x5rXxh0+T4b2MOv8Ahqxnml1WQhmuJvLfEgAxtIKA96+oa8Q+Lfw2uNJutS8XeCDaadBqTSXHjWKTfLLqlmqZaKJSGCMV8wfLs5Yc0AfEF78M7zRPg54c+LB1SG4g1LUzapp6xESIUZ+d2cHPlnjHcV9KP+0VpbfEiHUZPgDr3/CaCz8uNjn7Z9nwTwvl7tvXnHrXmdppvib41eIG+HPw0jfwx4H0ZRqemWOsQlfJkGAxMgDuzF5HIBYjB9q1brw98dl/aqs9Lk8baM3jg6MXi1PyR9nW2w3yFfKxnhv4O/WgDvP2H1vtZ0DxBqEO+zI8Zfa7iJjyqGFsoc+7AV9IeN/GOj+FdMluLu5ie62nyLVWBeRu3HYepr588Oan4HvPg/4l/wCEJ0i90u4t/EEcesPM5xcXgX55U+dsKTnA4x6Cpfh94B1jxdfJM6S22mhv313ID8w7hM/eP6CvExuOq0q7oUYXlLr/AMA+qyvKcPiMIsViqnLCDatbfrv537XPTP2ebK6ksdY8SXgPmalc/Kf720ksfpuYj8K479oa18XWHxs8HeMPDfhHUfEMelWbl0t42KFizjaWAODhs9K980uxtdM0630+xiEVtboI40HYCrVergKX1WlGG9t/nufPZvX/ALQxE6uyb08ktvwR826F4d+I/wAWPixofizxx4cPhnQfD7iW2s5M75HDBgAD8xywXLEAYXAro/Dfh/XIf2vPEPiGbSbxNIm0lY4r1oiIXfbD8oboT8p/I17dS11uq308jzVhkrXd3e58h2Xwo8Ra58PfiVbXeg3ttqS64NQ0gTwlDcbTIGCZ6hlY/jiussfhzqvhn42fDCDTtIu5tK0jRvJvL6OImJZj5xcs3QEs+fxFfSFA6VTryZKwcFZ9f+Dc+WLa++Inw/8Ajb4713R/hrq2vWur3ZWKRUdE2hiQysFO4HNd/bXHin4zfD7xT4Y8V+Crnwg7Qx/YpbkuwklyWU8qOFZFzjPBr2mipdW+ttRxwzjdc2jvp6nylpXjn4y+GfBP/CsT8OdRudYghNjaalGjtGIiCqtkLtbA6NuA4Ga4v49+Drr4W/Bj4cWd1F9r1RfEp1C7hiOd0pQERqR1wFVc+ua+4a+Zv2+LPVr3QvAkeipJ9t/4SBRDIqFhHIV+RjgHgHFE6vMrJWKpYfkldu9tEZw+N0qeLJfFsf7Nfi1dflt/sz3/ANnfzTHx8hPldOB+VfOfwI8O6XD+0BpOn/FLRk0zTLkXE01vraG3jIMblCfM28bhwfUV9SReJPjB8I7h/Enxb8V2XivQyBbDTdEtEN0JnPySY8uPCAK2ee44rzL9rvwzL8TP2lfDXhzRdU061mvdBQrNdzbYo9rTOQxXJBwOmOtZHQHwS+KWj3nx7/4RjxFo6eJSmvPa+FNQMqFNItwzqqxDHKbQmMHtX3BXxP8AsL/DvwpL4p8S3niGG1u/EHhrVo4dPnjumChl8wMyKCA4JXIyDX2xQAV5heaz8UNGb4javrlroyaFp1jLc+G2i+aRykbsfNG72X0716fXiPxn0r4f/GAal4euPH2paVL4PEs2sR6eSmxGT5hJuXDABD0z3oA+XB+2H8XV6J4cH009v/i6Z8Kvj0bn9oqz+JPxKmjhSPTJLFmsLQ4A2nZ8gJPUnmvZP2afE3gtvF2rfDDwvpukeIfDWh6VJf2etXVoPtV1IWRmD7lAwDIyjgcKOtcH8JvEx8SfFeL44eOvC2ieH/BNtaSaXLcQwBrYT4wg8v5nLkuOQuKAKP7PM3xi1mx8WT/C/R/DepaJca49zMNYRSwlIypAZh/CR+NfQnxB+I/jnwb4n+D/AIburfSI7rxJKtvrqJEWVXHkqwhIb5Rl2x17VS1r4Ot4Y+APjjSfhnealqd/4klTULVRIkTAs8Z2xkbQF2A9TXzh8D/hTB42k8aXXxO8W6/oUvglk851nEjW5zJ5hJbdjaYv4aVle4+Z2tfQ+hfj5+0TF4W8caV4J8HyxS63HrENtqyXdmxjSFwv3GyBu+YcjNSftU/tCw/DkP4Z8KyxP4vjmgeSK6s2eBYHUsTuyBu+7+Zr518W6tq3jS8tvCPwz0eDxTpXgWUanHrkg23l5EmCWmZypKhiQABnCj0rtPB37R3xE+JHigaZofwm8Ia5qvlGVg0Z3iNSATud+gyO/emI95+EfxK8RR65YeBfiv8AYbbxrqqveafBp0JMLWgQkFnBKhspJxnsKk+K/wASPEPhn47fDvwXpqWR0vxC8ovjLCWk4OBtbPH5Gu3uPFHg+38e6X4Z1G4sYfF13Zma1tzCWl8oBi219uAPlfjIzg1438DN3gn4l+JtJ+JUgtdY8ReIJp/C8d43nvNDufJiYbvLGCvBK0AdF4r+I3jTwT4t1rT/ABaukwWetTGy8DGGJnaa5IwouMH5V3NHknHU1yVzqf7YdvbS3Emj+CdkSF2wyk4Ayf8AlpVT9sHX/hB4u0+bRdX8fTaZ4k8Lm4ltrW2hcl7ryxtjZthHVV5BGM9a0fgf4j+Iln+y14Lv/B+gp4q1O4v5obxb24OUtzPNufLMM4wo6nr0oA574P8Ax8+JFzoTfET4jJosHw/hmeznnsrU/aftHyhAqBicZYZOMda9O8FfFDW/ib430rUfhubG68B2xe312W8haK6SfaWURgnkYKdAe9cp8Y/id4w8P/FiL4U+Afhx4e19ZtPS/wDss8e3cxLFjjcqcbR15ra+N82sWejWugXeiW3hjwHqWnrL4k16wcRTaZNkYVFTlssEX7rZDUAcHq/7U114d8QfE3QfEDWsd/pdxNb+GVhsWZXkQyKBMd3TITnjvXon7LXi74teOtKPibx1a6Gnh+9tRJpclmu2VpBIVbcu44HB61yvhe88Pap4fuPh947sNM0zSdfgTS/B+ueUst7rUTJs+0FsNtkw0TZYLy/TipLX4X+MvgNZi/8AhHb6l45ub4i2uLHVblFhtYhl96KpTktx+NAGj8RPHXwV+HPx/vfEfiLUNah8XPpkdrKkcLyW4hYAqQAPvYUd6+VfiZ8PvDfw/wDBupWvjSa9i+Id5cLeaTDay+ZatZO4G5yBgMcS8ZzwK7v9qfxF8YNc8BxN8QPhbo/h6y+3w/8AEzgKvMXCvtj3b2OCM/lXoX7cPww0rU/h+PihJqN7HqOl6faWcdsoXyXQy4yeN2f3h79hQBS/Y+/Z2k06Wz8f+NIZYb2N7e+0MW14pRo2jLZkUA/3l4yO9fX9eSeFPh/B4k0b4WeLJNd1ayk0DSLZ0tLaULBc7oY+JBjnpXrdABXyx+2hpLWGq+EdP8K3A8OXXjLVXsNYu7FPLe8V/LQedtwZAN7cE9zX1PXyZ+0N8bfB954i1nw1cfDvWdW1zwlLM2n6lHho7K5CjbOQD90MFPzAj5elAE/wa+GPgD4G/EDVf7a+L+hzald6cbBrC4EdtLH5rIysQZCegGBjvXmvx7+AWu/Cr4MXV0nxJvtT0Vb+ItpH2ZooGkc48zHmEbhgdqzPDvxV+HV9oNj4i+Kvwt1bxT4lllKz69u8qO6ZWPlgYKqSqhVwB/DXT+OfjTqnjXx+jeIvhx4s1H4eNZqs3h+SzIZ7lclZt6qDwSON3agCp+zH4U+J3xa8KahqEHxo8SaFDpdylnHAskkoKiMEYPmLgAEDHtXtvwC+H3hPwFD8Q11j4iaX4x+1un/CQm5CAWxUS7/tGXb72587sfdNeYeAviP4Z0TTrnx98PY18H+EdCmK634VklRrrVpmAVHjLkkY3L3GNhqp8d9Z0jUD4Sh+GOraf4Yj+J4d/Eu6dH3GXy9v2g5bZt82XO3b1NAG/wDDiz8LeGPjP8R9ZluNM8NeA/EOmfY9E1XKRWFwXVdwgfIRyMOSFPY15b4/nm+Ffw8t9H+Htm15GLtT/wALG0r90LwPuZrQOmehABHmH/V9K7TX/HHw/wDA/gnQ/hP8Qfh/qPjK30BytrqdsxS0upXy+6FtwLcSbep5Fd78NPBui+LdJh1TV7ODw/8AChwy2nhHVgYXt75Xx55kJBO47yBu53YxQB5/8G9M+K/iu2/4RfxR4a8T6Vr16zSWfj68gka502AKH8lWYBtj7WXhx/rDxWH8fvg78ZfDPijw/qWk+JPF3jy8iieSG/gt5jJYMGHyhg7Fc5z1HSvov44/ESaz8T2fwj8N6sPDGv6rYrd2euztH9ltURmJRg3dliZRx1YV8xeDfjr8Z9K+Je3U9c1nxfo2kag8N/Dp9pG6XKKWX5WVOAcZHIoA5D4h/CnxAPD9v4oXWb3xP4llR7nxPpywNJdaOcbs3J3MwyM8sF6GtP8AZitPH3ja91HwpofxL1zwxYaVpk2oRx28sjRkh1yoQOoXJfJP6Vu/HL4uG7muJvAXgnX/AATqfiRpYtdnuofn1VGUKIwGBx95s7cferI/ZX17Vvhf49vNS1rwJ4j1C11GxOnlIbN1Kb5EO47hjGFNAHafs/8Awh8afFnSP+Fnv8WtY0rWo7iXT1uNjzTiNFHHmeYpwd54rpZ/G/jHxf8AtKeDfA3jDw9q2j6CYJbO60zUXZ4NYVFlxcPGyhWBKKe+COteyeINI8P6N8Mp/Cvwf8aeG/BV090twk32xJFUlh5nDFjkgAV5n+2N4c8QaXPoXxW0nxvpmn6x4b0lIlQkC4upGk2tJEpyCD5h4x60AYuqSTeF4/ixJ45b+yTp5m/4V6dSAjMBUSAf2fu+7geT/q+ny1wP7M998U/iX4l1L/i5/ieIaFbLqJtRcyTG92uP3PLgDdjGeevQ16p4I0qx8T/DKTxh8bPEOk/EeZdOXUNH0mGZUu7cmMtJCFjKlnbCDGDytaP7OHxA+D0Gv+JIvC3w+uPBmqWmn+ZPHd3GJboBsiFFdyd+cYGOcigDl/iR8So7Vv8AhP8Ax/YmeW5EdofhjqtwD9nIJ23pDrkcKSP3Q+/1r1yWz1z9oH4E6romv+Hb74fT3VzHHCl1GZiY4zHIsgUhCVPK/h1rkPCWofDH47/EqZfEvwX1u01M2XmNqOprIkbLGVVUO1gM4bjjtW1+1jD8X9D0o+Lvh34tlsNJ0+1hhk0m2tBLNLIZNpdfkbgBl/BTQBR+Dfxr16+8W2nwy0v4c6he6ZoNyuiXmuRXBaOIRAxiV1EeF3eWTtLfia+ka+JP2KvG2u+GvFup6D4j8JeI7i98WanHK+otaMkcT4cs8mQOpbPFfbdABX51+P8A4ial4E/aU+IdrG6nRNb1M2muRCEO8tpnDqhOCrbWfBBHWv0Ur5P+Gdnot58cP2hY/EJ8vTDAVu5gm54oSJd7LweQuT0PQUAc58dZfBcv7KngOT4fwXtv4d/4SVfsyXpPmg5n37sk/wAWe/Svp6SP4iH4uwTRXmkf8IH/AGeRJCR/pRuucEHH3fu9/XivDvFPh/4HXX7LvhnS5vFmtR+EhqT/ANlXwjPny3RM3yuPK4XJf+EdBzWL8IP2Szf+EjcfEnU/EWla39pdRb2WoxNH5IA2nIDck7u/pQB5f8C/gfdfFP4oaxrGoC2k8K2Ot3MGpILlo53J3soTA9SvOR3rG+N3g74czfFHS/h78J7PUrXVl1GXTNQOpzHyWn8xUTaxJO3O/JwO3FezfsK+MPCnhfU/EXw6vNTkTWL7XZBp8Tws3nJGhBJYDaDhD1Ipf2wPFHwQ8Xw39ld+JdQtvF/hoXcNpBaWrqkl1lQUkYx4IDIOQw780AeZfHfxRD4V+Gvgv4Slpf8AhLfBWoefeyJHutgxDSJsY8v99eqjoa6v4K+PPEf7Rfi6XwB8UHgv9Cis31JI7WAWzieJlCHenOMOwx710/wRg+GHxa+Dnhfw5rWtXy6z4KRtWvlhiKsFWR/vuyEOuCvCnPSrvxV+PnjTRLOPx18O9A8OX/w/uZo7S31Oe3dJnn58xGTerABlYA7ccdTQB4t4Durj4+ftI6NpPxG/0uzSCezCWq/Z8RQpK6DK8/e6nrXsH7JmmazpXhz4x6L4DltbfVbPWmttKa9O6NShkVN/BzwOuK9e8d+NNd8EeKdN8Qalo2j2fw6XTxJq2qiMtcwXDkhEVVO4gsYx90/ePNfP2meEf2Z/HvxDkt9H+Ifi3+2Nfv5JVgiRokaWRmcqCYcAcnGTQB2P7Sn/AAkEcvwJTxdPZy68viCL7e9rxEZd8OSvA4/Cvc4viN4X1L4geIPh1svjqek6f9rvSYcRGJlU4Vs5JxIOw718JfFT4I674O+L+jaJqhv/APhF9Y1yOx0u9ku0kmeIugY4H3WAfuo6V9qkeAPgZ8NdM0PWNXvItMmmbT4Lq5QzXEryl32syL7tzjAAFAHz+ngX9lyX4UXHxOXR/Ff9hw332J1+0P53m5A4XfjHzDnNct+0j8TfgZ8RfCKSaVp/iUeJNNsY7LSZJY/LhSNXBw/znPy7ucZ5r3nx38LfhX4A/Z3vPCPiXXtbs/Crakl3JdgiS4EzOu1RtjPGQB938ab8ebU/8Ivp2k3WnWMPwlm0mP8AtrW41H262AI8kxr1JJEX8DfePSgD54+EXw5tfBkXh7XvEiq/inxQIZ/Ab28rPBDdAZVrocALueLj5ujV1n7Q3w6l0Gb4feNvEiRSeOtZ8QQRa5PaSsbaRlI27FwAvyqnQDnNd74d+Ecmg6Fpdh8LDd694O8awqmuX+o3SrPY2bLhZLYYTa+2Rz91uVXis/xb4Zsf2Z9R8P6n4PuLvWpfEuqQ6XdLrcgmSKLcG3RhAuH9zn6UAbHxS8e/Gi8/aLvfhr8NdR0S2SDS471Vv4Fxjau/58E5yw4xUn2H9sT/AKDvgX/vlf8A43Rpv/KQTV/+xWH8oq+DtW1HUP7VvP8ATrr/AF7/APLZv7x96APtuz8eftAeE/jT4I8I/ELVPDs9n4huipWwt1JManDZbaCp5GMV9VV8i+MmaT4r/s1u7FmbToSWJySfLir66oAK+Cvib4F+M2nftEeJPFPhfwjr93pdxq4nZLdisF/CGDeW+D8yMMggg9TxX3rRQB4R4j1bxavwG0e7s/gbZT6tJdsjeHPLQpYDMm2dV28HhTwAfn61q/shad440v4SG2+ICasmsf2lOwGpStJN5RCbeWJOM7sV7FRQB8BWvhX4weHNM8aaLpHwjv5L7WNTkntPEEabLuzTf0iccgMAejDhj1puvfDj4ofE7UvBGha78Lrvw0tlttNU15IA812G2BricnBZgFJ5J5Y819/0UAeffDf4c6N8Mfh0NH0XTbXU7+2spEkuDapFNfnLMEcjOQScck14rL8BNV+MGiw654ju9T+HUcjbR4VtoQ1pbtGSolVMqoZxlj8uck819V0UAfFXij9nHx/efEnS/BFx448W6t4Mu7MzXepzlnht5EDlYzGZCp5VMf73tXufwC+APhv4ULeyi4i1+9nnSWC8urCNZbbapGEbkjOT0Ir2KigD5D/ab0f4q/FL4kaN4YtfAepaZoej6ziDXrZi5aNygM/bbtALcHtWN8efCvxebQNK+GGl+E9c8W6b4f1CO/h8RzuZJb5irMVYEnAUyFepPyCvtWigD5j1S1+JWuaYfitrPgfUrvUoVGnf8IDcP5tnOgbi6IbIyNxP3c5UHNL8E7f4naP8E/HN14u8E6jr2qzal51hoOqOZFmhYR/u0D7sIvJAx/DX03RQB8+fsjWfxHi1zxvqHjnQ9U0KzvbiCTS9PuZGMFsmZcxwqThVUFBwAOBV/wCIXhbxJ4a+I3/CX6fo958QrfXNQgibSbzDW+iKoXNxEG3ANx1AXGTzXulFAHyr8ULb4neE/wBqrUPiF4R+HV94os5tHislKErGSVXcdwzyCvTHes9/E3xBkdnf9kXR2ZiSxNtGSSev/LOvrqigD5ARfix8QPjt8N9c1z4TXnhbTPDtyUZkO6JIzg5OQNoG0AAV9f0UUAf/2Q==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7393646A-6D13-4523-9399-6C3A31C5D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470" y="3544132"/>
            <a:ext cx="1554480" cy="1554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97DB8D09-47AC-4F4A-AF6B-9C99B92BC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826" y="3544132"/>
            <a:ext cx="1554480" cy="1554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088826" y="3286124"/>
            <a:ext cx="13532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D54F2B"/>
                </a:solidFill>
                <a:latin typeface="Arial" pitchFamily="34" charset="0"/>
                <a:cs typeface="Arial" pitchFamily="34" charset="0"/>
              </a:rPr>
              <a:t>Risk Assessment</a:t>
            </a:r>
            <a:endParaRPr lang="en-US" sz="1100" b="1" dirty="0">
              <a:solidFill>
                <a:srgbClr val="D54F2B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03611" y="3286124"/>
            <a:ext cx="8611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D54F2B"/>
                </a:solidFill>
                <a:latin typeface="Arial" pitchFamily="34" charset="0"/>
                <a:cs typeface="Arial" pitchFamily="34" charset="0"/>
              </a:rPr>
              <a:t>Response</a:t>
            </a:r>
            <a:endParaRPr lang="en-US" sz="1100" b="1" dirty="0">
              <a:solidFill>
                <a:srgbClr val="D54F2B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500042"/>
            <a:ext cx="78257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7303" y="571480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Roboto Cn" pitchFamily="2" charset="0"/>
                <a:ea typeface="Roboto Cn" pitchFamily="2" charset="0"/>
              </a:rPr>
              <a:t>WORKSITE </a:t>
            </a:r>
            <a:r>
              <a:rPr lang="en-US" sz="2800" b="1" dirty="0" smtClean="0">
                <a:solidFill>
                  <a:srgbClr val="D54F2B"/>
                </a:solidFill>
                <a:latin typeface="Roboto Cn" pitchFamily="2" charset="0"/>
                <a:ea typeface="Roboto Cn" pitchFamily="2" charset="0"/>
              </a:rPr>
              <a:t>PROTECTION</a:t>
            </a:r>
            <a:endParaRPr lang="en-US" sz="2800" b="1" dirty="0">
              <a:solidFill>
                <a:srgbClr val="D54F2B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1670" y="2717796"/>
            <a:ext cx="4714908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  100% Eye Cover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Roboto Cn" pitchFamily="2" charset="0"/>
                <a:cs typeface="Arial" pitchFamily="34" charset="0"/>
              </a:rPr>
              <a:t>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Roboto Cn" pitchFamily="2" charset="0"/>
                <a:cs typeface="Arial" pitchFamily="34" charset="0"/>
              </a:rPr>
              <a:t> Cut </a:t>
            </a:r>
            <a:r>
              <a:rPr lang="en-US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Roboto Cn" pitchFamily="2" charset="0"/>
                <a:cs typeface="Arial" pitchFamily="34" charset="0"/>
              </a:rPr>
              <a:t>Resistent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Roboto Cn" pitchFamily="2" charset="0"/>
                <a:cs typeface="Arial" pitchFamily="34" charset="0"/>
              </a:rPr>
              <a:t> ( Level 4 ) Gloves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Roboto Cn" pitchFamily="2" charset="0"/>
                <a:cs typeface="Arial" pitchFamily="34" charset="0"/>
              </a:rPr>
              <a:t> 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Roboto Cn" pitchFamily="2" charset="0"/>
                <a:cs typeface="Arial" pitchFamily="34" charset="0"/>
              </a:rPr>
              <a:t> 100% Face Cover ( CDC Guideline )</a:t>
            </a:r>
          </a:p>
        </p:txBody>
      </p:sp>
      <p:sp>
        <p:nvSpPr>
          <p:cNvPr id="2050" name="AutoShape 2" descr="data:image/jpg;base64,%20/9j/4AAQSkZJRgABAQEAYABgAAD/2wBDAAUDBAQEAwUEBAQFBQUGBwwIBwcHBw8LCwkMEQ8SEhEPERETFhwXExQaFRERGCEYGh0dHx8fExciJCIeJBweHx7/2wBDAQUFBQcGBw4ICA4eFBEUHh4eHh4eHh4eHh4eHh4eHh4eHh4eHh4eHh4eHh4eHh4eHh4eHh4eHh4eHh4eHh4eHh7/wAARCACoAK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r5P8AGPiT45eK/wBpjxZ8Pvh943stGtNKtYrqOO7t4yioY4dwDeU7Elpc80AfWFFfMH/CHftZf9Fi8Kf9+k/+Rq5vxBr/AO0R8OPiX8P9L8ZfELTNVsPEesRW7RWVtGQ0YliWQMTCpGRKMEH16UAfYdFfKXxD/aK1D4aftP8AiPRfE82oX/hG3sIUtbCzt4S8U7xQyb9zbSRzJ/F/EOK02/aW0/4lE+BPhzFrHhzxbqq7dN1DVLeEW0LL+8YvhnPKI6j5TyRQB9NUV4d4MtvjN4T8F+NtS+IHjrR9euYtJlm0j7DGu6CaOKRiSPKTOTswOelbX7J/izxB4z+Cmla54q1A3urzTXCyytGkbMqysq/KoA6AdqAPV6K8K8EeGP2iLP4hW2peJ/iR4f1DwtHdSNc2cMSiRoiG2qD5AwRlf4u3U155+0n+0F4hXxpa+Afhpcano2s2mqmzvrue0heCbdtVNpbecBjnO0UAfXFFeOHxvrfwd+DQ1z4vauvibVIr3ypZdIRMssjfIAGEY4AOeB+NeTQeOfjN4f8Ajz4H0nxD46sdQ8PeKrkXUFtbwRfJaux2xyExqVYAr0J6dTQB9eUV4D8N/H/izXP2jvib4PuteibStLtQdKheOMLBIdgzuA3NyxzkmuU+F3ij40aH+0vpvw++InjKz1uxm02W7kNpbxiEjy3KfP5SMCGWgD6por44+LfxH+M3wg+KukXnirxhBq/hLUNRluRZabbRM62aSjMTFo1IbYwA+bt1rO8PfFj4w/Gn4t67p/wt8Zw+HNGitxdWtvq1vCCkY8tGGVjkJYuxPU8HrQB9sUV4f8K/HfiXwx450/4Q/FDVW1/xlqaS6hbahZQotqlsEYrGxwh3ZhlPCH7w5ryvw7r/AO0R8R/iR4/0zwb8Q9M0qw8O6xLbCO9towFjMsqoFIhYnAjOST6UAfYlFfMH/CHftZf9Fh8Kf9+k/wDkas7wb4l+OXhX9pjwp8PfiD43stZtNVtZbqSO0t4wjJ5c20FvKRgQ0eeKAPrCiiigAr5g+Hv/ACfb8Tv+wAn/AKBaV9P18eeKdY8cfDn9rXxr4y0v4X+IfFVhqNlFZxm1t5VjYGOAlhIsbhsGMjH+FAHxa7MzsSxJJOST1r7I+KJLWv7KxJJJ+xZJ+ljQ3jy3Ykt+xZknk/8AEo/+5KoeK/EHjn4m/Ez4VonwW8ReE9N8NaxD/wAukrQpCZYP+mKLGqLF9MemKAO1/a7/AGdbrxlfTeOPBVvf6j4ovruCO6tHuoY7dYEhKF137Tn5I/4j1PFY/wC2T8F/iJ4+8c6BqXg/w6t/a2uiR2kzi7hi2SrJIduHdSeGHI4r2Ob46aDYfHfWfhjrsdlosGnWKXKave6ikUc0jJEwiCsAAcSn+I52HivKfhD8Vte+GnwV8Wax8TLrUbzxDDqzS6ZpOt3zQ3d3bt5SAxCXLmMMXOVUj5WoA+bvhL8O/GY+KMkh0songrU4brxAxuIwLOKKXdI33vnwI34TcTjivsn4Za98FvG37QN7408H+LtR1HxVc6WYZLNoZY7cQJsUsA8SnPC/xdzxXJfFNdY8RQ/Cnxh4B8LXumQ+LL2K68Tx6Rbki4gk8klLx41HmptaUfvBg5b1Nd9Yav4N8C/GW90T/hWOieD9IhsFZfFxt4rK2ldwp+ziTy1XJOeN+SUPFAHjn7OFv4ZvvgH8WrbxrqV3p/h+TWnF9dW+TJGmE5XCsSc4/hPWu3g+OnwI8PfCKXwXoPja5uVtNHlsrMz2NwZXPlsq5bygMknrwK+e4/hX48i+EHxD8V3mva/4a0u0vS76LNbzRQ6ohdcSHLKrD5hg7WBx1rko/APh7S7L4d67D4x0rXbnXr+Fb/Ro1QyWS71ysgDknOSOVWgDHOnfDf8A4UyNS/t/Uj49+37Dpuw/Z/s+fv58vGcf7f4V6to3hP8AZKl0iyl1L4leKYr5reNrmNIHwkpUbgP9GPAOe5+tfTg8P+Cf+FzHwL/woPQ/7I+wfav+Eg/saL7Nvxnyv9Ttz2+/n2r5f8HW3w8t/hP8aINYh8Nxa5DfSpoyXQhFygDMALcN8w5/uUAdf4u+Cn7OPh/4d2Pjabxz4pTTdWjcaVOcMJ5ArEAqLfcOV74+tY3wS8ZfB67/AGa7v4a/EnxZf6Q9xqz3TLaW8rSBAY2UhhG64JU5FL4zs28efsufCvwv4Tb+2tVsro/2haacPtM9kjGRQ8saZZFyRywA969W+Enwu0TwH40tfhXrvwzs/GVrPDJqEnjC80ZPKjJU4tyGRxxs/wCenV/u0AR33g34a/DT4Vax4G8Ja9qV9q3xK00rodvfnd9rkMeIgrLGqx581eXI6jkYr5h+JPgnwt4E8M6Jp/8AaeoL8T4L0LrekOQ8FqpDPHtdV2k4MXR2+8emOPZPC3w5+IWo/EHxH8RNcbxLJB4C1aS50DQ7m0mYX8KSO6QWpY4jTEaKNisMEYHSsL4//Cbxh4yisvjFY6JrcGp+KL6NLnw6umySXGmBUMYd3GCQfKByUXG8UAfRfwp8BeJfEfjPT/i38VdLOieNtNSWwtrKwnQ2j2pRgrsoLnfmaUffHRePXx/4XErp/wC1OQSCDe8j/t9r2D4USeOPh3400/4W66viLxva30cuoSeLrrzfKtPkbFsd2/oYuMyDmUceviPhLxB45+GXxI+KccnwV8ReLNN8S6xMf+PSVYXhEs//AExdZFdZfpj1zQB8kQswmQhiCGGCD0r71+IP/J93wz/7AD/+gXdcivjy3Vgy/sWYIOQRpHT/AMlKteFdY8cfEb9rXwX4y1T4X+IfCthp1lLaSG6t5WjUCOchjI0aBcmQDFAH2HRRRQAV4Z8U/iD4q8S+LdU+GPwj1RNH8Y6GEvtQudStkNrJalBlI2KyEvuli6oOh5r3Ovmnxt5fhz46+IvEfwk2+KPiPdRQw65ol6+yCzsdkWZlJ2ZbKQjG9vvnj0AOo/Yz8e+LPiH8L7/WvGOoC+v4dXltUlFvHDiNYomAwigdWbnGa5r4p/tZ+CtBbxR4Z0u08QJ4i0/7VZW9x9jha3W6TcitkyZKBwDyvIHSrf7SHjbwt4y/ZR8X6x4J1eK9sobi3t5JrdHi2yi4gLLhgp6MOehzXy98TPhN4T8H6D8J9cu9d1RbTxhBHc6zNKFb7KhW3Z2iCrngTP13HgUAdBonxL+BXiywg1v4z+FfEWveOJyV1DULL91DMFO2LCRzxqMRhFOEGSO/Wvo/4w6P8F/F3xk8K+DfG3hjVNR8Q6npZ/s64imkigjt1Mr7XKSqc5V/4T1HNeZ/Baf9l34W+LJvEWkfFC/1G5ltHtPLv7ORo1VmRiw226nPyAZz0Jr3X4l+OPEfhDxxpOo3Gi6Yvw5jsjNrOvzZMtm5LqiqqtuILeUOEb756YoAy/jfo/xG8K/DbTIvgzq2maDp3h2yma7hu0EzvbRRAokZkSTLAK3UjORzXmnwK+I/hj9oTwrbfDH4o2eoa3r0Rl1GeYRrbW7rG+Ew0LqwYLIBjaAean8deKNH8U+KNL8R/FrUv+EU8I6bqQv/AATqGnl2/tqLcrEzIBIwG1YjysZ+cj6eeXfj3WtW/a91bxT8DdLsPFks+kpEkcqNDE0YjiEjfO0ZBDADk/nQB6H8KviGni34C/Ee5+LRn1vw/o98bRra0hWKUWy7NqL5ZQkg45LZ45NY/ij9nPw/4y8H+EfGnwJ0+28PTzOt+X1e9nLFMBo/lPmgMGH09zWfpvgf4beEvDGu/Gv4e+KtU13V/DMrSz2F0QLMXT4Vo3HlozKPMOMNzgc1c+FvjOaTUZfiD8NvJ17xDrhiufHGnXLsltotuDlngDbCQPm/ikOB0oAb8XNZ/au+GXg9/FPiDx/4bnsUnjgZbOzheTc5wDhrZRjj1rgv2bfCPw28TfDnx98Q/ijot1rB0i5FxI1vcSRSbWUs+1UdFJLHv+lfQ37RCn43/s8S/wDCrceI/O1KIx+WfJ3eWx3/AOt24x714NqnwN+Fr/BjxT4q8LeNte1DVvD1p/xMbUlFhjulA3RsDECwB3DIJ6dTQB0fj658P/DD4ceEvH/wAtJvDNz4vuhaSSXpNw7Q84RlmaRVw6gkrzx1rl/i/wDGL9pD4X+Lv+EZ8ReNtMmvDbJch7PT7d4yj5A5aFTn5T2rg7L4Y6X4u+GWlXvw41TUvEHi22ie48QaUzrHHYQjdh03hQeQvAZjz0r2f4JaZ4K179i3UIPiNrlzpGi/283mX8K75Y2DRFAPkc8njp3NAFrRPiB+0F4f+JHwysfGni/Sr7SfGM8EqQ2tnBuMDlNyufJUq2JB90n61sfta/tI33hPVJfBngO6vtN8Sabep9vuZrKGSB4Wh3bUL7iTl0/hHQ81r+G/C03iB9L8efEqF/D2gfDvZP4ZvLSVXTUNPQBlmnX52ztiibChD8xG308s/a/8aeJvGdvo99baHpr/AA8m1eKTRNdhUiW9cRlWVgzblAbzRgov3B+IB2Hhv41fEa7/AGOfEvxCutcjbxJZa0lpbXf2KEBYy9uCNgXYeJH5I/lXL6z8Yfjz8PLjwF4j8eeLtP1Dw54iEV81tYWVu0zWo8tpEb90m1ykgxhuvfipf2utP8I6h+1JoOj+NtbudB8MSaAjXNxaISYyGuCmFCt1YKPunrXmPi7wP8Irz4ieBvDPw88dax4gs9Y1FLPUpJ02vaq8saKY90SDJDP2P3RQB9Nr8cNU0l/+Fua5qE83wp1vbY6LpcNnH/aMF0OGeUcDbmGf/lq33l49PpCNg8auvRgCK+QtP8H6V4o8b3v7Lt9NdQ+FfCEK6vZajE6i+llbazLISDGV/wBLfogPyrz1r3fwd8bfhX4o8Q2vhjw74ugvtUm3JDbi2mUuUUk/MyBeik9e1AHo9FFFABX52/tG3njiz/as8Zv4Cl12PUXigSb+yBIZTCbeHIPl87c7fbOK/RKvizWbb4mXP7bPjpfhdfadZ6oLGBrp75VMZtvLttwGVbnds6D8aALnwHmT4d/sf+LdS8e+B7jULSLW98mkalbmH7QrfZkU4kU8Buc4PK1R8ZfDGLUNI0T4qeLfiJZnwxFbjXNH8I34AVLXak39nwbpAuNgSL5Ux935e1dr+3lb/ExvBOoXGl32mJ4CW0thqduyr9pef7SMFSVztyYujDoayvif8Nbrxx8Ffg7r8xtz4c8M6DFea8pmZJmtPs9u8giAHLbInAGRzjmgDh5Lb4e6Fo8H7Rd14D0y98M+IJP7LtfCBhQR2UykqZxIQVOfs0hwEH+t68VPYahfaT8f/DHhHxh8YLfxz4L1e3kuNQiur4PYIpSXZDKrOyZDJGRnHO3gV7z4K8FfB74k/s9aLpenaXfL4IguZry0hubiSKWORJJVdmYMTjc0ncjBrj/iB+yn8N9U8Aag3w4sEXXnRPsFxNqsrwA71LbuWH3N3bqRSur2Hyu17aHOft96A174D8CHwfo73ei2C3TK2mW5kt7e38uLYcoCqptBwemBXhf7Lvw78eeLvGok8L61rHhKM2kzDXILaXy22soMQdSoJJPTd/D0r7H/AGffBHxQ0fwbqXgv4pXmkXugLpsenabBYt86RbXSRWYKp+6VAOSa57WPh98cvBV8fD3wT1Lw9pfgq3UNaW1+wlmWRvmlLM6Mxy5YjnpimI9Y8IeGfhzceFtQ0PRbDw1qGnXDhNWis44niuJwBuMqrkFuASDzXxxrPipvgV8VvifbL4Du49F8QrNp+mlENrbxrg4MZKFXUb+i17prnww+KfgZ4bf4E3Oh6RY3y/atZXUJPNaW8PBZDIj4XAHAwPal0L4S+P8A4iNNZ/tES6TrWnWYEmlLpkxgeOU8OWMapkFcdc0AcZ+zF8SrXwN+y9BLpumN4n1uLVJv+JJY3A+1mNnGZPLAZtoHOduK+c/AvjHxVo/irV9eTRNav/CT6k9z4g0dA5tJkZmzFcfKU6HHzDt0r69+G/7Pp+Hv7Ri+LPDEFta+EE0x4Viku3kuBMygNwwPGR/eqr4O+CPjPSfhb8V/Dd1JpZvvFd1LLpxS4YoFbON52/L19DQBxngr4M6nr0Enxi8B+Lm8EaPrcBu30KytiAkCH5rcurqrKSh/hxz0rg/ixHJ42+A958SPCMx8IeDYL2Oyl8IW4/0eScSLm4ym1Nx3p1TPy9a+wvhJ4O1bwv8AArSvBeptbHU7XTZLaQxOWj3sXxg4BI+Ydq+XYP2e/wBoeH4Z3Hw5j1LwuPDk92LuS3+0fMZAVOd/lbsZUcZoA9n/AGYtEitfhNfr4t+JFh410a8sLZprW5nWSDS4PJO6CTc7BVwcEHaPk6VN8fPh54O8ZfCvw3peieKPD3hfQtP1Jbqxkj8o20+FkHlRYdVySzHgnkHiuO+CnwD8c+EPg38SfCerSaR/aPiSzENj5NyzRhhHIvznaMDLjse9d74O+CGnXfwE8LeAfiBZxXl3obyXCC1unWNZy8pU7lwWGJOQRQB80ftOxD4laFP8W9VY+DtU0+KHTI/C2p8XtzGJf+PhM7W2fvj/AAEfu25qvbfE3wxongHSNJsvgH/Zvii50tINJ18QhJ5brywqXcJ8rczbyrjaxOSOa7L4jTeBNN1uG3/aitLzWfHBtw1vPoJZIBYFm8pTtaMbw4m7dCOaqfErwJ8Z9U0fR/iJpmoaGPCXhC1OreF42YLcW1iipLCHUp87iOKPIZjyDzzQB7j+yrFp9x4GsNV8Rpat8SJrSZdXlvAo1VoRMwj84N+927BFjd2C+1eZ/wDBP+x8DSaHqN7qEOhN4tj1qdbF5jH9tWLyUz5YPz7eX6cfeq9+xz4e8feJfHt98cvFt1p9zbeIdLktVeMhJWdJY4xmNVCqMQEdfT1r1nwR+z38LfBni618VaBotzb6paM7QyPfSyKpdSp+VmIPDGgD1aiiigAr4s/aj1/x78Rfinqvwl8G+F45JNGngvZLyxcpdSR+Sud7FgNoMw49lr7TrmbLSPBVn421TXbCz0lfFE1sFv5YmX7U0QC4DjOQPlTqOwoA+TP2h/DPjP4UfBzVvAGi2F74g8GX5hvtQ1+/lDTW05mQCJQCAFzFH2P+sPNa/grwXr3gD4RaRLoq32ueHfHeixN4qvLuYBNBtGgBeWFc9knlPIb/AFQ4r0G6+Nvg/wAc/s5eJfHWteCp73Q7C+SyudKuZEYznfDtbPQAGRT/AMBrxjx/8dPEXiWHwhaeDfh94o0jwlp+I9R02KFng1KyPlgQfKmNnlq6+mHoA+lPg9pPhXQ/2eY9N8Fa7JruhRWl6ba+cYaUl5S/GB0YsOnavFPCniTWPDV4l3pF48J43x5zHIPRl6H+ddh8EPjH4a8T/wBr/DPQfh7e+D49O0a6vFtpSqqgyu5dmAQSZd1eval8OfB+p6YsDaNBbOUG2a3Hlupx1yOv45rxsywVbE1IypSs4o+oyLNcNgaM6eIhzRm/J7eT9S38PPF1n4v0MX0AEVzGQlzBnJjf29Qexrpc14D4Htb74f8Axgj0K4l3216PJD9BKjco31BGPzr0b47axqXh/wCEniHWdHumtL+1t1aGZQCUO9RnnjoTXXlteeIp8tRWknZ+p5ue4Olgq3PRd6clzR9Ox3GaM18nadqv7RVr8Prb4kWviax1bSzbfa5LN41aTyRncWXYOgBJ2tnHSu68a/FbUNY/Zgm+IHhudtK1TzIYpNmG8mUTKkijI6EHjPYivUdF3WvkfPxxcWm2mtL/ACPd80Zr5w+OPxA8YeH/AIFeAfEGka1La6nqUdu15OEUmUtbb2yCMctzxXY698WoIf2cl+IVtKi31zZrDCvHF43yEY/2WDN9FpeylZPvoV9ahdrsrnr1FfMvgr4i+NL79ljxX4tu9dml1uyvPLt7som5F3QjGMY/ibt3ql4StP2gvE3hrT9dsvibo8MF/Cs0Uc8irIoPQMBGear2D1uyPriduWLd1c+p6K8O+M/xA8W+BvB/hfwpp0kV/wCOdaRLf7QFDKrjarSKCACSzADIx1OOK4fxHd/HL4Nx2Hi7xF4oj8TaPLMkeoWjOXERb+HJAx3AZeM4yMUo0W1uOeKUW1Z6b+R9A6r4h8Dt46s/B+pXWmyeJLq2M9vZzQ7pXiG45BIxj5HOM9jXzrrniK7+GWr+N9W+EoHxAimvLi48V297IfK0Py2ciNVG35TumBxu4iArD+NnxAg8OftdeDPHmnaPe67A3haOWG0tB++lWVblRjAPQNk/Q1fj+PfhPSLTxDMv7PuvWVvrYd9acw7EugQ24ykpgj53zn+8axOpO5ynwu8T/HbUviBefF/wr8N01DTtctfskdpHMUs0VCiFo1LgggwnnHUtXu/jXwv42vv2t/BHimzsL1vDVnpLxX06TAQxyFbj5WXPJyydj29K87+IvxGkvP2ZvC+ofBSC58NzyattbSNKdZLi2hBnDbkTJCs4VskY+YetfUGk+JfD+oSQ2lpr+l3V26/6mK7jeQkDJ+UHPrQBsUUUUAFfGv7SnxI8K/DP4razq/gJrmP4h3ckNprbXUJktvshhRsICcBvlh5HvX2VXxB+3v8ACrT9Hv2+KCaxcvc63qkFpNaNGvlxKLcjcG6n/VDj3NAGD8Riz/ATXH+DCqnwpNzH/bK6h/x+i/8ANi+7u52Y+z9P9qvpHwn/AMLM/wCFcfBz/hBTpQ0j+y7H/hIPteN/2fyoP9Xnvt8zp3xXzF4n1Kz0fwbdfs//AAjnTx9a+I2TUpNQhz5yTKys0SoOOFt1Y5P8R9Kf8JPhP4ge7Gj/ABR8beJfh49xJDa6DbSTsv25ySGSNS2PlzGMD++KAPWYLiO1/bf+J9xLnYng/JwMn/U2dfUthKk9hbzR5KSRKy5GOCARXzl8KvhV4F+HfxM8TN/wsO78T+JV0CaO/wBMuivni3byn3k8noEA9mFdTqnxwjGniLRtDeObYFR7iQFU49B1/SuHE4ylhZ3qytdHrYHLcRj6XLQhdp6u6srr/gFn4nvHefGjwrZ2xDXEJjMuO2X3DP4A1t/tMf8AJCvFf/Xov/oxK5j4F6LqGteI7rxvrLPKcssMjj/WSHhmHso4/H2r1Dx74atPGHhDUfDV9PNBbX8YjkkixvUBg3GeO1RlLcubESVuZ3Xoa8RxjTUMHB3dONm/N3bPMvBfiLR/D37J9hfapeW8aLoUkaxu4zI7BwqAdySQMV4/pFjc2f7DWtTXCMqXmsJPDnunnQpn80avTtM/ZX8BwXcUt9quuahBGc+Q8yorexKjOPoRXp3jnwBovij4eP4HO/TNLKxLGtooBjWNgyhQeP4RXt+0hF6d7nyfsKs4+8rWjZHz7+0Kiy/s6/CmJ87XFkrY9Da4NcCvhLxDJ8QpfgtcTyf2Lpmp3GpEYPEQi3b8+hQLj3b3r6n8afCPRfFPgnw34VvNSv4bXQDD9nli275PLj2DdkY6c8V0k3g3RpPF174o8orqV5pg02SQf889xOR78gfgKI11GNvUU8HKcrvy/wCCfL/w/wAf8MWeOccD+0Dj/vu3rf8AhJ8AfB2ueCvDvim88RaxBeXMEV08MdxGI1bOcAFc44r1XRfgvoOl/CrV/h5DqmoPYapOZpZ22+ahyhwOMfwDt3NcUv7KfhJQFXxR4gAHQB0/wqvaxd7O2pKw01y3jeytv5lH9o+4i0T4/wDw18Vag4XSEZY3mPKIVlyTn6OD+FdT+2Hrel2vwTu7SS4gkn1KaFLRA4JkwwYsvqABnPuK63UfhT4Y1T4X2PgDVhcXljYxKlvcswE8bDOHDAcHk+xFcN4P/Zm8K6Pr1tqmsa3qevxWZDW1pdALEpByAwGdwHpwKiM4aNvY1nSq+8orSX4dzzDwVY3OmftZfCGwvFK3EPgdVkU9QTDeHH616z4u/wCFmf8ACtPjF/wnR0o6T/Zl9/wj/wBkxv8As/lT/wCsx32+X175rM/aS+DfhbxJ4hT4l+IviBfeEI9PsorJriEKqxjzG2nfkEEmXbXkdj8MPhRr95Dodt+0tquoT38i20dr9p3eeznaEwWwck4xXO3d3O2MeWKRzv7KS/8ACoLZPjN40Ig8Ka1Zy6XZvbfvZ2nMwPMY5AxBJz9PWvQPgDJ+zNJ8YNGfwGviQeJWeY2f2vzPKz5T7854+5u61qP+xlo7WEVhJ8RvEUtlC++O2aJDGrc5IXOAeTzjvVj4Y6Ppeu/Gzw/4q8Z6fa/D7xlp8cttpvhmGNF/tC3Ecg+09Ac/PIP+2VIo+oqKKKACvIfFHw4n8Q/ELVtQ+JOuaZrHgKaNDpeiXf7sWl0FQeZu45wJe5+/04r16vmT9rRP+FwBvhL4FZb3xZoV9FqV/azHyUSDyiuRI+FY5nj4Bzz7UAeseB/hN8J9A1mDxH4S8MaTb31sXWG7tpGcoWUqwB3EZ2sR+NeW+IgfD/xk05viOp+IC6r4i/4pYWcef+Eb/fD/AFuMY+/D1z/qSa8j+EHjbxl+zT41sfh/8RobLTvDl8ZNUuzEn2mZd8bRoytGTxviUEYPGau/s0698QNa+PHjjWvhnb6fd+GdU8Qx3OsS3oCSLaPcTMjICwIbY0nGDzjigD3hda8E6h+0P4z8J6X4Ski8bJ4eLXOsbhtuImjg2x/e/wBuIZwPuVX8E/Ba8eWO68UTpFCuCbSBtzP7M3QD6Zrn/wBqYL8Hru4+N3hFQfFes3MGj3X2w+bbiAxE/LGMYb/R4+c+vHNVodW/bIliSRfD3g7a6hhl4+h/7a1x4jA0cROM6ivb7j08Fm+JwVKdOg7c276/I+jtPbS7a3axsZLSOKyUK0UbriEDsQOnTvS2ep6beS+VZ6hZ3EmN2yKdXOPXANfmbe/E34h+BfG3xFsbuPTItW8RTT2evIYvMVX3SBxGQ2By74PPavRf2TPG3wO+HNjB4o8RatrFv4waOe2uI1t5JLcRM4K7Qq9dqr39a60rKyPNbbd2ffODVGfWNIt5mhn1WxilQ4ZHuEVlPuCa+Br/APbF+K326f7Gvh/7N5jeTusGzsz8ufn9MVQ8U+F9L+NGhP4x8C+deeN0ifUvGEEr+Rbw5U/NCHGCMqeAzUxH6FWmqaZeTeTaajZ3EmM7Ip1ZsfQGrmK/M/4VeOPCHw18DJ4u8OXVw3xPWd7cQXULPZi1c8tgADdgf3uvavrbR/G/xj0n4BeLPG/jix0S21S2slvNGFuoaN4ygOZFVz3I4yKAPdYrq1luZLaK5heeL/WRrICyfUdRQbq1F2LM3MIuSu4Q+YN5Hrt64r45+D/inUvFer/8Jf8ACtba8+JGq+W/jKC9Ux2kNsHA3QBiBnITozHrxX01cfDXw3P8Wbb4nSfbf7et7M2ceJv3PlkMOUx1wx70AdTe39hYlRe31tbF87fOlVN2OuMnmkfUNPS2junvrVYJTiOUzKEc+gOcHpXy54U0LT/2l/FXi63+JCyKvg7VZLDSzpj+QfKd3B8zO7cf3Kc8d68P/aP1++0HxRD8ENPEQ8KeFdShk07eu65LPGHYvJn5uZn6AdvSgD2T9qu38bfED4/6V8GdG8SjTtH1jRo7qW3mXMDSRtPJubALZ/dLj3ArzzxP4B0m40m51DwTaw+C9d+GUb/2nfXe5DrVzCMia2yTzvgdgCP+WiV6J8c/GGh+A/24PCvijxJcSwaZa+HSs0kcRkZS4ukX5RyeWFdD4h8Gn4taRrHjT4zx/Z/CGjxS6l4YudJl2SyafIpkZ5U+YlvLSE4wDncMUAcV8JP2vVsPBdho/ifw/wCIvEmv26yNdXlv5Z80GRipwMYwpUdO1UPCfxU0z4uftn+BPEGl6XeadDa2M1m0dyylmYRXDZ+XjHzgfhXX/snfDW00f4r6r4/8GCW4+HWpaQ9tpV3dTD7Q7+ZF5gZCAww8coyQOAPWt39nD4XfA++1xPiN8ObzXrubSryW3DXcpVFlMeGGxkBI2ycUAfSFFFFABXM+KdQ8EeD2l8Sa/daJoM16RavqVwI4ZJTjIQyHBbhc4z/D7V01ePeJ/hze+MviRqy/EfWNI1vwE0ccmk6G7mKa1ugqL5hZQrdPN/jP3+lAHlHwn+Ffwwuvi7pWs3HxtsPiHqMSyrFpl6Y7lp18t+PmkYkLuL4x2zxXb/ED/hUK+NNCk0r4peH/AALP4d1Iyalp2mzQ24vmR0/czhGX7uxl+YHG9uK8Z+LPw7/4RL9q/wAK+HPg9PZeDr+50g3EFzNKzxRyYuA7EvvPzIm3GD2r0jxp4J+DHhvU/B9n478EnxN4o8VXCwahqmnzSeS16TGJp5AJFCKzyFuF6Z4GMUAYPxr/AGrtBsfGF74ZsfBugeNdCtmikhvZLwSRSuYwxKqY2XKlmXOexrkLWH4geD/iZoviv4Z+IfE3xd0CGNpbpLa5lkt0mdXU28mxnAZVZH5HccVtfE39kG61zx5f3vw/1jw1pOgSLGbexluJ3kiwih8/K3Vwx6969t8KfDW/8F/EHQ4/h1rWkaL4HSN5Na0VXMs17dFGXzAzhiOBFxuX7h45oA86/af8b6X4W+F+h6pqvwp0Nde8ZWNwt6LmBFn0+YxLuJYx7mdTJ1ODla5D4DeIvC+l/s6abFofgTw/498cJezfaNHMEcl6IDK/71hsZyoGwdMfMK9i/a8n+H8uneHdA8aaDPqOoa1NPZaHdK5WOwuXVEEsmHX5Qzxk8Nwp4rlvA37PuueDfhxbJ4G8QeH9N+JazutzriSPLG9ozkmIKysBx5fOz+HrzQB5h+y5oXgLx18O/GfgbxFeaLo3iXWtUKaf5sMb3kICqxEKthsAqwwCO9XJYfB15f6j8HL7xfZ/DdPCH+iya9E6Qy68Pussygp064LP1NJoHij4P6x4ti0D4b+D7zwz8Rp5nh0/xBePm2guhnfIymVxhgHA+Q/eHFcF8ePgb8QvD/iDS9a8T6/pWvah4p1LyTc2YkP71iPnf92oAOew7dKAOk/4WZ8P/gvjwNofhTwt8TLSH/SDr04iDSNJyY+Ef7vT7x/Cu58GaT8Ol8Sad4p1f9o6G6sZJBd3Hh27vVa22ONxtnVpSpVc7cFe3QVPN+yJDF8Fv7Hkn0CPxuL7zDrDXE4g8jd/q8Y64/2PxrnPh/8ACX4e/DzxppPgH4q6RZ+Lta8UXA/su6024k8i0QfKRJ8yHJb0VulAF/xh4w8C/EDxhrvg3wzr2jfDm20hvO0/W9GmSE6220AQfJ5eRubI+ZuR0rqfgt468ZeAfgjNpGr6ZqXiD4ijUHnt/Dl/dP8A2hNasUHmBGDPsADnpjg0748eEf2e/g7odnq9z8PWub25naKzFndyM0MyoXV2DzAbQQOx+lbP7H4t/HfhaL4s+NPL1Hxjb3U+nx6tLiNltwq4TamE/jbnbnnrQB0X7Lnhrw9osni7VtJ8TwarqOt30d5q2noVLaTcN5jNbuVJJZWd15A+50rtPiIvwx8PQt4k8aWPha1klfal3qVvCHmlCkqodhktheO/FfJvwc+M2k/CHx78S4Nc8O67qH9q6/LLC1jCrABJZgc7mXrvGMZrpviT4G+I37RFhb+JNP8AGuk6Z4OvJRd6XourDyri0ZVMTF9kZySQ5HzHhhQB23wx+N3wl+Jnh2TXviLZeC9E1eK5a1S21OWGaQwqFZWDSKDtJdhjpkGvD/jl4P8AEWsarcXHwh8ea74/0nUZ7hr/AE3R5nlt9LjZgYoCkblQhUuqggDEZGK4LU/gJ4gsPjNpnwvk8ReH31HULM3cd4s7/ZkULI21jt3Bv3R4x3Fe7fDfx94J8BG8+FPgfwnrWk+NdQ2aJPrqxCS1k1BA0K3J3ux8oSMz8J90/d7UAeT+MvFfxZ8I/ADQPAOoeDfEHhKz0/UGZdY3zW7XJczP5JAAH/LQnGTnYOK9d/Yon+Jvgm4j8Daz8MdYttH1S+lvZtYuYpIlt/3AABBXByY1HUfeqL4j/BD4/eNNITSfGfxZ8L6haW0ouUglJi2yBSA3ywqejHr616Z+xJ418VeOPhjqmoeLdXfVLy11d7WKVo0QiNYoiF+UAHljz15oA94ooooAK/Pb49eAfFfxE/a68XaR4S08X15bC2upUa4SIJEsMALZcgdWHA55r9Ca4XWPFXwn8L+KdQvNR1zwfpXiQxBLx5rm3hvHXaCquSQ5GAuAfagD5h/4KD/D/wAV33iaH4g2unLJ4d07SILW6uvPQGOQzuANhO48yJyARzXK/Bn4dftDaD4A1lfCPhPS7jR/GulxrLLdXkG/yHjfa6DzVKsVlP3ge3Fanxl/aL8Q/FD4La7ptv8AC++sdEmlhin1lLp5oLdlljcKxEQUMcKMFh94V6poGs+ENc8CfCOeH45aX4Vbw3YWcmo6bHqkafbSscO6GZfNXGPLZcMG+8eKAPMf2JfCmveCP2mde8M+JbMWWqWnh6QzQiVZAu6S2dfmQkH5WB4PevEfgtdeMLT426Vc+A7G1v8AxIt1P9it7ogRSExybtxLKMbNx+8Ole6az8TLrRP2y/FvivwB4fb4gJdaRFbLFpUxkGzybbdIGjV8hWj2njGT1rS/Y78B2vjj4IeLzbTR6D4jl1torTXYbYNeWI8uFiI3yrqCC6kBhw5oA1/jT4m+GHxT0LSvBvjzXrux+JOlpJarp+nQSLbjVZFVDCZDG6FPNVVyHxjPzY5rxnR/Cvxq/ZsvR8Rbrw3ptvGynTy11cxXEZMnzY2xS7s/J16V6h8Cvh1beGPiD8Q9I+JNxDb319MLLw74g1y3WOa7uS0o+0WrTHLSZaN/kYnJXmvIPjn4U+Jdn8Tbz4Xx+KPFnxAa0jiu1izPMW3Rht/k73xt34z7+9AH0xbfsg/C3V7ePVrjUPFCT3qC4kWO8iChnG4gZiJxk+prlfiL48+NfwNuNK8G6F4d0B/Cv2kaX4cuL0+dcXKrgL5hSZcMdw5KqKrfGnXtQ8b/ABm+HXgXwP8AE260qC70wW19Lo+os628y7iRIkUiguAuMEgiuW/aE8ReJrDXPAngfxTo2rR2HhXWo408Uak0gXVgrR7pcsuBxyfnf60AdX8WtD/au+Jng+Twt4g8C+G4bGSeOZms7uFJNyHIGWuGGPwrx79nPTfDun6/evLdXK/FHTb8J4Y0t8/ZLq5UMCkrBcY3DvIg96+uh4i8D/8AC5j47/4X3ov9k/YPsv8Awj/9sRfZt+Meb/rdue/3M+9fM37OfxQ8IeE/jDqdlrXhvQ76PVvEDyweIbuaNDpybnG9WZDhTkHIZaAPTdB+EPw1+LvjXVx441TWrP4lRItx4k03TZQlrayHCgRs0bqRjZ0duT1qz4/+H1l8O/Dc/gHXftFp8EX23l/rJmEupJfMw2IoQH5S6xj/AFR4J59PQfjhpPg/UNB07xtonxD0jwU0t19rfVrCWKJtbVEJEBmV0MgO3jlunQ14r8KvitdfHD9p/TYdY014PDU+myxy+H7m6N3ZyPHG7CRo2UIW3YIO3I2jmgD6L174rfDH4YeF/C9rrOvT2the6bGdKdrSaZpoERAGbYhwcMvUDr0rxe58Ffs8/H/x94h13RfFXiS6157X7bdQwq0ESqipGCBLB7LxuPWuI+P+veGvANl4h8LSatpvxLuNfN0tlJNOjt4UwxUQxLmQp94DCmPHlDivVP2UfFfwj8L/AAO0S6vda8G6Z4ia0nW/Mtxbw3ko86QhJCSHOQFwD7UAeU/snfs9eB/ip8NbrxJ4kvdchvItUltFWyuI0TYscbA4aNjnLnv6V9UfBO3+IGlnWPDvizSLCy0DR3isvDM0Moea5tI9yK0xDn5tixE8LyTxXz1+z1408S+P/wBoPQ9c8MeDdQ8J+A4be4tryy07f/ZhuBDI3mSbESPzCWiHIz8q89KzvCXh3xt8TPiR8U5ZfjR4i8J6b4b1ib/l7laFITLP/wBNkWNUWL6Y9MUAdx+1v+zldeM72bxp4Htr7UPFF9dwreW0t7FHbiBYSm5Q4XBykf8AEep4qH9knwX8d/hpqsPhnWvC2lW3hG8u5bu/uXu4pbiNzDtXZslPBZE42nqa51fAdmzBV/bRYknAA1br/wCTdWvCui+Nvhx+1t4L8G6n8T/EPimw1Gylu5BdXEqxsDHOApjaRw2DGDn/AAoA+xKKKKACvkD9oX4feFfi78WNb8JeCdM/sz4g6eYb3VtT1GSRLS4tvKRAibS/zfPF/APutz6/X9fJ/wC1z4Z+OXxD1abwvoHguzn8MWd3FdWd/BcxxzzsIcMH3yjgM78bR0FAHl3j/wCDvxm+GPwJ1+wu/FOgTeD2uIrm/wBPs2LySSNJEqsC0IIwVjJAYDC1n+FPhN4f+NXhLSYPhTp6aDrehWkUfiWbWJ5RHezyINrw7TJwGjlJGE4ZePT0H4LfAf4geBfCd18Qv7GupviHpt08elaLc3kTWc8LqqM8m1uSFeUgbxyq8evpXg/wZ8QPih4i0zXPjJ4ej8KT+FL2K80VNHuECXblg0gmG+TIBijxgqfmagDy/wCHXiX4X/sza0+geLPD+rXfj62tzDqWqaZmW2limZZkVBJIvRPKBOwcqetdZ8cfD/jL4PeELrxR8FNZ0zw14QjhS81OybE8891LIE8xfNR+NpjGAwA2nim/tgeGPjX8RNRm8J+H/BFheeFrW5gvLTUI540uJXEJDBt8g4DSOMbR0HNfPDfs0/HVl2t4NuCvodQt8f8AoygD1+31fXrzQPCOt/GrUoPEuo+JPLl8BSWcaqdLvX24luAgjBXc0BI/eD5Dx6+SfFDxP8Xfhf8AHnUtT1jxVaTeMhZxw3GoWkEbxvC8aFVCtGF+6F/hHIr1L9mv9l/xCPFLax8TLHU9F/sie2utLSC7gdZpEcswfG87RtT06nmk/a0+B/xQ8bfG7VPEPhnww+oaZPb2yxzi7hTJWJVYYZweCD2oApeB/gf4x+Euv6f8afF2o6TeaNo//EyvYdPkkkupFkUjCKyKpbMgzlgOvNeX/G/4qeI/jL48TTBqMv8AYLamRotrdQRRG2EhVBvZASe2clq+1fA+s/HD/hT2ty674J0e38V2CpDo1gsqmK6QKgy5EpGfvfxL0rxD4s/s2+J/FM+geMbfSbxPEev3om8U2UV1AsGn7tu4w5OcDnjc9AEvwf8A2PtR07xpHc/EeXQNZ0FYJA9rZ3twJGkI+Q8KhwOe/wCFavxx/ZCh1bVNNl+FVvo+h2iQOt7He3twxkk3fKy5D9sjqK6X/hQt38HVbxp8IRqvibxTGPs0Vjq91F9nMUhxIx2+WdwAGPm/A13HgrxH8c7z4c+JtQ8TeCNHsfFNsP8AiS2UUoMV0dv8Z8045/2loA8C179mn486z4M0jwfqnjHwpNoejsWsLYyOvlE5z8wgDN1PUnrVbwH+y78bvBPiSHxD4W8W+E7HVIEdI5hNJJtDKVb5XgIPB9K0fi74f/aX+Ltro+jeKPh7p2mWNpeiZpdPu41fBG1id07ZABJ4FF58E/id8IfjJa+Ifg/odz4m06CyIWTVryEgySKyupAeM8DBH9aAMHXvg3Y/GbVrtvhtb2uj63oVw9r4rn1SWVI76+Y/NLAF8wBS6SnGE4Zfl9KP7RHwO0j4ZfAvwhLLZ2p8X3Gq/ZNRvre5leKYMsrKAr4AAAQZCjoa9m/aO8J/FnXPEvwz8ZeD/C8F5q+iRG6v7YXEaQx3JMTbCGdSy5VhwTwOtKvhP4rfGof2H8afCdt4a0nTCNR0+fSbhBJNdL8ojbMknyFXcngHIHNAD/2Y/hD8Zfhbrltp+qeKNAk8HNLNcXmn2pLySStFtVgzRAjDKhPzAYHSuG+FwLaf+1Oqgkk3uAB/1+19M/BrVPiFq/hOW6+JXh+x0LWReOkdtZvuQwBV2uTvfkksOvYcV84eHfD/AO0R8OPiR4/1Pwb8PtM1Sw8RaxLciS9uYyGjEsrRlQJlIyJDkEelAHxhDHIZUAjcksMfLX3p8Qf+T7vhn/2AH/8AQLuj/hMf2s/+iQeFP+/if/JNZ3g3wz8cvFX7THhT4hfELwTZaNaaVay2sklpcRlFTy5tpK+a7ElpMcUAfWFFFFABRRRQAUUUUAFFFFABRRRQAUUUUAFFFFABRRRQAUUUUAFFFFABRRRQAUUUUAf/2Q==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71670" y="2360606"/>
            <a:ext cx="4643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Roboto Cn" pitchFamily="2" charset="0"/>
                <a:ea typeface="Roboto Cn" pitchFamily="2" charset="0"/>
              </a:rPr>
              <a:t>ALL WORKERS </a:t>
            </a:r>
            <a:r>
              <a:rPr lang="en-US" sz="1400" b="1" dirty="0" smtClean="0">
                <a:solidFill>
                  <a:srgbClr val="D54F2B"/>
                </a:solidFill>
                <a:latin typeface="Roboto Cn" pitchFamily="2" charset="0"/>
                <a:ea typeface="Roboto Cn" pitchFamily="2" charset="0"/>
              </a:rPr>
              <a:t>WITHIN 6 FEET </a:t>
            </a:r>
            <a:r>
              <a:rPr lang="en-US" sz="1400" b="1" dirty="0" smtClean="0">
                <a:latin typeface="Roboto Cn" pitchFamily="2" charset="0"/>
                <a:ea typeface="Roboto Cn" pitchFamily="2" charset="0"/>
              </a:rPr>
              <a:t>MUST HAVE:</a:t>
            </a:r>
            <a:endParaRPr lang="en-US" sz="1400" b="1" dirty="0"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1590" y="972191"/>
            <a:ext cx="6600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Roboto Cn" pitchFamily="2" charset="0"/>
                <a:ea typeface="Roboto Cn" pitchFamily="2" charset="0"/>
              </a:rPr>
              <a:t>CLOSE CONTACT</a:t>
            </a:r>
            <a:endParaRPr lang="en-US" sz="1400" b="1" dirty="0">
              <a:latin typeface="Roboto Cn" pitchFamily="2" charset="0"/>
              <a:ea typeface="Roboto Cn" pitchFamily="2" charset="0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000504"/>
            <a:ext cx="358670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22162CB8-5AE8-49F7-BD88-55E7C80703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06" y="4572008"/>
            <a:ext cx="1554480" cy="15544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7303" y="571480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Roboto Cn" pitchFamily="2" charset="0"/>
                <a:ea typeface="Roboto Cn" pitchFamily="2" charset="0"/>
              </a:rPr>
              <a:t>WORKSITE </a:t>
            </a:r>
            <a:r>
              <a:rPr lang="en-US" sz="2800" b="1" dirty="0" smtClean="0">
                <a:solidFill>
                  <a:srgbClr val="D54F2B"/>
                </a:solidFill>
                <a:latin typeface="Roboto Cn" pitchFamily="2" charset="0"/>
                <a:ea typeface="Roboto Cn" pitchFamily="2" charset="0"/>
              </a:rPr>
              <a:t>PROTECTION</a:t>
            </a:r>
            <a:endParaRPr lang="en-US" sz="2800" b="1" dirty="0">
              <a:solidFill>
                <a:srgbClr val="D54F2B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1670" y="1928802"/>
            <a:ext cx="5072098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  Hand washing stations with hot water, soap, sanitizer and paper  </a:t>
            </a:r>
          </a:p>
          <a:p>
            <a:pPr>
              <a:lnSpc>
                <a:spcPct val="150000"/>
              </a:lnSpc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   towels on every site, for all workers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  Everyone on alert to notify of shortages of hand washing station </a:t>
            </a:r>
          </a:p>
          <a:p>
            <a:pPr>
              <a:lnSpc>
                <a:spcPct val="150000"/>
              </a:lnSpc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   supplies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  Trash barrels will be placed at each station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Portable bathrooms and hand washing stations minimum 6 feet apart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Clean and disinfect often all surface objects, doorknobs, handles, tabletops</a:t>
            </a:r>
          </a:p>
          <a:p>
            <a:pPr>
              <a:lnSpc>
                <a:spcPct val="150000"/>
              </a:lnSpc>
            </a:pP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Roboto Cn" pitchFamily="2" charset="0"/>
              <a:cs typeface="Arial" pitchFamily="34" charset="0"/>
            </a:endParaRPr>
          </a:p>
        </p:txBody>
      </p:sp>
      <p:sp>
        <p:nvSpPr>
          <p:cNvPr id="2050" name="AutoShape 2" descr="data:image/jpg;base64,%20/9j/4AAQSkZJRgABAQEAYABgAAD/2wBDAAUDBAQEAwUEBAQFBQUGBwwIBwcHBw8LCwkMEQ8SEhEPERETFhwXExQaFRERGCEYGh0dHx8fExciJCIeJBweHx7/2wBDAQUFBQcGBw4ICA4eFBEUHh4eHh4eHh4eHh4eHh4eHh4eHh4eHh4eHh4eHh4eHh4eHh4eHh4eHh4eHh4eHh4eHh7/wAARCACoAK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r5P8AGPiT45eK/wBpjxZ8Pvh943stGtNKtYrqOO7t4yioY4dwDeU7Elpc80AfWFFfMH/CHftZf9Fi8Kf9+k/+Rq5vxBr/AO0R8OPiX8P9L8ZfELTNVsPEesRW7RWVtGQ0YliWQMTCpGRKMEH16UAfYdFfKXxD/aK1D4aftP8AiPRfE82oX/hG3sIUtbCzt4S8U7xQyb9zbSRzJ/F/EOK02/aW0/4lE+BPhzFrHhzxbqq7dN1DVLeEW0LL+8YvhnPKI6j5TyRQB9NUV4d4MtvjN4T8F+NtS+IHjrR9euYtJlm0j7DGu6CaOKRiSPKTOTswOelbX7J/izxB4z+Cmla54q1A3urzTXCyytGkbMqysq/KoA6AdqAPV6K8K8EeGP2iLP4hW2peJ/iR4f1DwtHdSNc2cMSiRoiG2qD5AwRlf4u3U155+0n+0F4hXxpa+Afhpcano2s2mqmzvrue0heCbdtVNpbecBjnO0UAfXFFeOHxvrfwd+DQ1z4vauvibVIr3ypZdIRMssjfIAGEY4AOeB+NeTQeOfjN4f8Ajz4H0nxD46sdQ8PeKrkXUFtbwRfJaux2xyExqVYAr0J6dTQB9eUV4D8N/H/izXP2jvib4PuteibStLtQdKheOMLBIdgzuA3NyxzkmuU+F3ij40aH+0vpvw++InjKz1uxm02W7kNpbxiEjy3KfP5SMCGWgD6por44+LfxH+M3wg+KukXnirxhBq/hLUNRluRZabbRM62aSjMTFo1IbYwA+bt1rO8PfFj4w/Gn4t67p/wt8Zw+HNGitxdWtvq1vCCkY8tGGVjkJYuxPU8HrQB9sUV4f8K/HfiXwx450/4Q/FDVW1/xlqaS6hbahZQotqlsEYrGxwh3ZhlPCH7w5ryvw7r/AO0R8R/iR4/0zwb8Q9M0qw8O6xLbCO9towFjMsqoFIhYnAjOST6UAfYlFfMH/CHftZf9Fh8Kf9+k/wDkas7wb4l+OXhX9pjwp8PfiD43stZtNVtZbqSO0t4wjJ5c20FvKRgQ0eeKAPrCiiigAr5g+Hv/ACfb8Tv+wAn/AKBaV9P18eeKdY8cfDn9rXxr4y0v4X+IfFVhqNlFZxm1t5VjYGOAlhIsbhsGMjH+FAHxa7MzsSxJJOST1r7I+KJLWv7KxJJJ+xZJ+ljQ3jy3Ykt+xZknk/8AEo/+5KoeK/EHjn4m/Ez4VonwW8ReE9N8NaxD/wAukrQpCZYP+mKLGqLF9MemKAO1/a7/AGdbrxlfTeOPBVvf6j4ovruCO6tHuoY7dYEhKF137Tn5I/4j1PFY/wC2T8F/iJ4+8c6BqXg/w6t/a2uiR2kzi7hi2SrJIduHdSeGHI4r2Ob46aDYfHfWfhjrsdlosGnWKXKave6ikUc0jJEwiCsAAcSn+I52HivKfhD8Vte+GnwV8Wax8TLrUbzxDDqzS6ZpOt3zQ3d3bt5SAxCXLmMMXOVUj5WoA+bvhL8O/GY+KMkh0songrU4brxAxuIwLOKKXdI33vnwI34TcTjivsn4Za98FvG37QN7408H+LtR1HxVc6WYZLNoZY7cQJsUsA8SnPC/xdzxXJfFNdY8RQ/Cnxh4B8LXumQ+LL2K68Tx6Rbki4gk8klLx41HmptaUfvBg5b1Nd9Yav4N8C/GW90T/hWOieD9IhsFZfFxt4rK2ldwp+ziTy1XJOeN+SUPFAHjn7OFv4ZvvgH8WrbxrqV3p/h+TWnF9dW+TJGmE5XCsSc4/hPWu3g+OnwI8PfCKXwXoPja5uVtNHlsrMz2NwZXPlsq5bygMknrwK+e4/hX48i+EHxD8V3mva/4a0u0vS76LNbzRQ6ohdcSHLKrD5hg7WBx1rko/APh7S7L4d67D4x0rXbnXr+Fb/Ro1QyWS71ysgDknOSOVWgDHOnfDf8A4UyNS/t/Uj49+37Dpuw/Z/s+fv58vGcf7f4V6to3hP8AZKl0iyl1L4leKYr5reNrmNIHwkpUbgP9GPAOe5+tfTg8P+Cf+FzHwL/woPQ/7I+wfav+Eg/saL7Nvxnyv9Ttz2+/n2r5f8HW3w8t/hP8aINYh8Nxa5DfSpoyXQhFygDMALcN8w5/uUAdf4u+Cn7OPh/4d2Pjabxz4pTTdWjcaVOcMJ5ArEAqLfcOV74+tY3wS8ZfB67/AGa7v4a/EnxZf6Q9xqz3TLaW8rSBAY2UhhG64JU5FL4zs28efsufCvwv4Tb+2tVsro/2haacPtM9kjGRQ8saZZFyRywA969W+Enwu0TwH40tfhXrvwzs/GVrPDJqEnjC80ZPKjJU4tyGRxxs/wCenV/u0AR33g34a/DT4Vax4G8Ja9qV9q3xK00rodvfnd9rkMeIgrLGqx581eXI6jkYr5h+JPgnwt4E8M6Jp/8AaeoL8T4L0LrekOQ8FqpDPHtdV2k4MXR2+8emOPZPC3w5+IWo/EHxH8RNcbxLJB4C1aS50DQ7m0mYX8KSO6QWpY4jTEaKNisMEYHSsL4//Cbxh4yisvjFY6JrcGp+KL6NLnw6umySXGmBUMYd3GCQfKByUXG8UAfRfwp8BeJfEfjPT/i38VdLOieNtNSWwtrKwnQ2j2pRgrsoLnfmaUffHRePXx/4XErp/wC1OQSCDe8j/t9r2D4USeOPh3400/4W66viLxva30cuoSeLrrzfKtPkbFsd2/oYuMyDmUceviPhLxB45+GXxI+KccnwV8ReLNN8S6xMf+PSVYXhEs//AExdZFdZfpj1zQB8kQswmQhiCGGCD0r71+IP/J93wz/7AD/+gXdcivjy3Vgy/sWYIOQRpHT/AMlKteFdY8cfEb9rXwX4y1T4X+IfCthp1lLaSG6t5WjUCOchjI0aBcmQDFAH2HRRRQAV4Z8U/iD4q8S+LdU+GPwj1RNH8Y6GEvtQudStkNrJalBlI2KyEvuli6oOh5r3Ovmnxt5fhz46+IvEfwk2+KPiPdRQw65ol6+yCzsdkWZlJ2ZbKQjG9vvnj0AOo/Yz8e+LPiH8L7/WvGOoC+v4dXltUlFvHDiNYomAwigdWbnGa5r4p/tZ+CtBbxR4Z0u08QJ4i0/7VZW9x9jha3W6TcitkyZKBwDyvIHSrf7SHjbwt4y/ZR8X6x4J1eK9sobi3t5JrdHi2yi4gLLhgp6MOehzXy98TPhN4T8H6D8J9cu9d1RbTxhBHc6zNKFb7KhW3Z2iCrngTP13HgUAdBonxL+BXiywg1v4z+FfEWveOJyV1DULL91DMFO2LCRzxqMRhFOEGSO/Wvo/4w6P8F/F3xk8K+DfG3hjVNR8Q6npZ/s64imkigjt1Mr7XKSqc5V/4T1HNeZ/Baf9l34W+LJvEWkfFC/1G5ltHtPLv7ORo1VmRiw226nPyAZz0Jr3X4l+OPEfhDxxpOo3Gi6Yvw5jsjNrOvzZMtm5LqiqqtuILeUOEb756YoAy/jfo/xG8K/DbTIvgzq2maDp3h2yma7hu0EzvbRRAokZkSTLAK3UjORzXmnwK+I/hj9oTwrbfDH4o2eoa3r0Rl1GeYRrbW7rG+Ew0LqwYLIBjaAean8deKNH8U+KNL8R/FrUv+EU8I6bqQv/AATqGnl2/tqLcrEzIBIwG1YjysZ+cj6eeXfj3WtW/a91bxT8DdLsPFks+kpEkcqNDE0YjiEjfO0ZBDADk/nQB6H8KviGni34C/Ee5+LRn1vw/o98bRra0hWKUWy7NqL5ZQkg45LZ45NY/ij9nPw/4y8H+EfGnwJ0+28PTzOt+X1e9nLFMBo/lPmgMGH09zWfpvgf4beEvDGu/Gv4e+KtU13V/DMrSz2F0QLMXT4Vo3HlozKPMOMNzgc1c+FvjOaTUZfiD8NvJ17xDrhiufHGnXLsltotuDlngDbCQPm/ikOB0oAb8XNZ/au+GXg9/FPiDx/4bnsUnjgZbOzheTc5wDhrZRjj1rgv2bfCPw28TfDnx98Q/ijot1rB0i5FxI1vcSRSbWUs+1UdFJLHv+lfQ37RCn43/s8S/wDCrceI/O1KIx+WfJ3eWx3/AOt24x714NqnwN+Fr/BjxT4q8LeNte1DVvD1p/xMbUlFhjulA3RsDECwB3DIJ6dTQB0fj658P/DD4ceEvH/wAtJvDNz4vuhaSSXpNw7Q84RlmaRVw6gkrzx1rl/i/wDGL9pD4X+Lv+EZ8ReNtMmvDbJch7PT7d4yj5A5aFTn5T2rg7L4Y6X4u+GWlXvw41TUvEHi22ie48QaUzrHHYQjdh03hQeQvAZjz0r2f4JaZ4K179i3UIPiNrlzpGi/283mX8K75Y2DRFAPkc8njp3NAFrRPiB+0F4f+JHwysfGni/Sr7SfGM8EqQ2tnBuMDlNyufJUq2JB90n61sfta/tI33hPVJfBngO6vtN8Sabep9vuZrKGSB4Wh3bUL7iTl0/hHQ81r+G/C03iB9L8efEqF/D2gfDvZP4ZvLSVXTUNPQBlmnX52ztiibChD8xG308s/a/8aeJvGdvo99baHpr/AA8m1eKTRNdhUiW9cRlWVgzblAbzRgov3B+IB2Hhv41fEa7/AGOfEvxCutcjbxJZa0lpbXf2KEBYy9uCNgXYeJH5I/lXL6z8Yfjz8PLjwF4j8eeLtP1Dw54iEV81tYWVu0zWo8tpEb90m1ykgxhuvfipf2utP8I6h+1JoOj+NtbudB8MSaAjXNxaISYyGuCmFCt1YKPunrXmPi7wP8Irz4ieBvDPw88dax4gs9Y1FLPUpJ02vaq8saKY90SDJDP2P3RQB9Nr8cNU0l/+Fua5qE83wp1vbY6LpcNnH/aMF0OGeUcDbmGf/lq33l49PpCNg8auvRgCK+QtP8H6V4o8b3v7Lt9NdQ+FfCEK6vZajE6i+llbazLISDGV/wBLfogPyrz1r3fwd8bfhX4o8Q2vhjw74ugvtUm3JDbi2mUuUUk/MyBeik9e1AHo9FFFABX52/tG3njiz/as8Zv4Cl12PUXigSb+yBIZTCbeHIPl87c7fbOK/RKvizWbb4mXP7bPjpfhdfadZ6oLGBrp75VMZtvLttwGVbnds6D8aALnwHmT4d/sf+LdS8e+B7jULSLW98mkalbmH7QrfZkU4kU8Buc4PK1R8ZfDGLUNI0T4qeLfiJZnwxFbjXNH8I34AVLXak39nwbpAuNgSL5Ux935e1dr+3lb/ExvBOoXGl32mJ4CW0thqduyr9pef7SMFSVztyYujDoayvif8Nbrxx8Ffg7r8xtz4c8M6DFea8pmZJmtPs9u8giAHLbInAGRzjmgDh5Lb4e6Fo8H7Rd14D0y98M+IJP7LtfCBhQR2UykqZxIQVOfs0hwEH+t68VPYahfaT8f/DHhHxh8YLfxz4L1e3kuNQiur4PYIpSXZDKrOyZDJGRnHO3gV7z4K8FfB74k/s9aLpenaXfL4IguZry0hubiSKWORJJVdmYMTjc0ncjBrj/iB+yn8N9U8Aag3w4sEXXnRPsFxNqsrwA71LbuWH3N3bqRSur2Hyu17aHOft96A174D8CHwfo73ei2C3TK2mW5kt7e38uLYcoCqptBwemBXhf7Lvw78eeLvGok8L61rHhKM2kzDXILaXy22soMQdSoJJPTd/D0r7H/AGffBHxQ0fwbqXgv4pXmkXugLpsenabBYt86RbXSRWYKp+6VAOSa57WPh98cvBV8fD3wT1Lw9pfgq3UNaW1+wlmWRvmlLM6Mxy5YjnpimI9Y8IeGfhzceFtQ0PRbDw1qGnXDhNWis44niuJwBuMqrkFuASDzXxxrPipvgV8VvifbL4Du49F8QrNp+mlENrbxrg4MZKFXUb+i17prnww+KfgZ4bf4E3Oh6RY3y/atZXUJPNaW8PBZDIj4XAHAwPal0L4S+P8A4iNNZ/tES6TrWnWYEmlLpkxgeOU8OWMapkFcdc0AcZ+zF8SrXwN+y9BLpumN4n1uLVJv+JJY3A+1mNnGZPLAZtoHOduK+c/AvjHxVo/irV9eTRNav/CT6k9z4g0dA5tJkZmzFcfKU6HHzDt0r69+G/7Pp+Hv7Ri+LPDEFta+EE0x4Viku3kuBMygNwwPGR/eqr4O+CPjPSfhb8V/Dd1JpZvvFd1LLpxS4YoFbON52/L19DQBxngr4M6nr0Enxi8B+Lm8EaPrcBu30KytiAkCH5rcurqrKSh/hxz0rg/ixHJ42+A958SPCMx8IeDYL2Oyl8IW4/0eScSLm4ym1Nx3p1TPy9a+wvhJ4O1bwv8AArSvBeptbHU7XTZLaQxOWj3sXxg4BI+Ydq+XYP2e/wBoeH4Z3Hw5j1LwuPDk92LuS3+0fMZAVOd/lbsZUcZoA9n/AGYtEitfhNfr4t+JFh410a8sLZprW5nWSDS4PJO6CTc7BVwcEHaPk6VN8fPh54O8ZfCvw3peieKPD3hfQtP1Jbqxkj8o20+FkHlRYdVySzHgnkHiuO+CnwD8c+EPg38SfCerSaR/aPiSzENj5NyzRhhHIvznaMDLjse9d74O+CGnXfwE8LeAfiBZxXl3obyXCC1unWNZy8pU7lwWGJOQRQB80ftOxD4laFP8W9VY+DtU0+KHTI/C2p8XtzGJf+PhM7W2fvj/AAEfu25qvbfE3wxongHSNJsvgH/Zvii50tINJ18QhJ5brywqXcJ8rczbyrjaxOSOa7L4jTeBNN1uG3/aitLzWfHBtw1vPoJZIBYFm8pTtaMbw4m7dCOaqfErwJ8Z9U0fR/iJpmoaGPCXhC1OreF42YLcW1iipLCHUp87iOKPIZjyDzzQB7j+yrFp9x4GsNV8Rpat8SJrSZdXlvAo1VoRMwj84N+927BFjd2C+1eZ/wDBP+x8DSaHqN7qEOhN4tj1qdbF5jH9tWLyUz5YPz7eX6cfeq9+xz4e8feJfHt98cvFt1p9zbeIdLktVeMhJWdJY4xmNVCqMQEdfT1r1nwR+z38LfBni618VaBotzb6paM7QyPfSyKpdSp+VmIPDGgD1aiiigAr4s/aj1/x78Rfinqvwl8G+F45JNGngvZLyxcpdSR+Sud7FgNoMw49lr7TrmbLSPBVn421TXbCz0lfFE1sFv5YmX7U0QC4DjOQPlTqOwoA+TP2h/DPjP4UfBzVvAGi2F74g8GX5hvtQ1+/lDTW05mQCJQCAFzFH2P+sPNa/grwXr3gD4RaRLoq32ueHfHeixN4qvLuYBNBtGgBeWFc9knlPIb/AFQ4r0G6+Nvg/wAc/s5eJfHWteCp73Q7C+SyudKuZEYznfDtbPQAGRT/AMBrxjx/8dPEXiWHwhaeDfh94o0jwlp+I9R02KFng1KyPlgQfKmNnlq6+mHoA+lPg9pPhXQ/2eY9N8Fa7JruhRWl6ba+cYaUl5S/GB0YsOnavFPCniTWPDV4l3pF48J43x5zHIPRl6H+ddh8EPjH4a8T/wBr/DPQfh7e+D49O0a6vFtpSqqgyu5dmAQSZd1eval8OfB+p6YsDaNBbOUG2a3Hlupx1yOv45rxsywVbE1IypSs4o+oyLNcNgaM6eIhzRm/J7eT9S38PPF1n4v0MX0AEVzGQlzBnJjf29Qexrpc14D4Htb74f8Axgj0K4l3216PJD9BKjco31BGPzr0b47axqXh/wCEniHWdHumtL+1t1aGZQCUO9RnnjoTXXlteeIp8tRWknZ+p5ue4Olgq3PRd6clzR9Ox3GaM18nadqv7RVr8Prb4kWviax1bSzbfa5LN41aTyRncWXYOgBJ2tnHSu68a/FbUNY/Zgm+IHhudtK1TzIYpNmG8mUTKkijI6EHjPYivUdF3WvkfPxxcWm2mtL/ACPd80Zr5w+OPxA8YeH/AIFeAfEGka1La6nqUdu15OEUmUtbb2yCMctzxXY698WoIf2cl+IVtKi31zZrDCvHF43yEY/2WDN9FpeylZPvoV9ahdrsrnr1FfMvgr4i+NL79ljxX4tu9dml1uyvPLt7som5F3QjGMY/ibt3ql4StP2gvE3hrT9dsvibo8MF/Cs0Uc8irIoPQMBGear2D1uyPriduWLd1c+p6K8O+M/xA8W+BvB/hfwpp0kV/wCOdaRLf7QFDKrjarSKCACSzADIx1OOK4fxHd/HL4Nx2Hi7xF4oj8TaPLMkeoWjOXERb+HJAx3AZeM4yMUo0W1uOeKUW1Z6b+R9A6r4h8Dt46s/B+pXWmyeJLq2M9vZzQ7pXiG45BIxj5HOM9jXzrrniK7+GWr+N9W+EoHxAimvLi48V297IfK0Py2ciNVG35TumBxu4iArD+NnxAg8OftdeDPHmnaPe67A3haOWG0tB++lWVblRjAPQNk/Q1fj+PfhPSLTxDMv7PuvWVvrYd9acw7EugQ24ykpgj53zn+8axOpO5ynwu8T/HbUviBefF/wr8N01DTtctfskdpHMUs0VCiFo1LgggwnnHUtXu/jXwv42vv2t/BHimzsL1vDVnpLxX06TAQxyFbj5WXPJyydj29K87+IvxGkvP2ZvC+ofBSC58NzyattbSNKdZLi2hBnDbkTJCs4VskY+YetfUGk+JfD+oSQ2lpr+l3V26/6mK7jeQkDJ+UHPrQBsUUUUAFfGv7SnxI8K/DP4razq/gJrmP4h3ckNprbXUJktvshhRsICcBvlh5HvX2VXxB+3v8ACrT9Hv2+KCaxcvc63qkFpNaNGvlxKLcjcG6n/VDj3NAGD8Riz/ATXH+DCqnwpNzH/bK6h/x+i/8ANi+7u52Y+z9P9qvpHwn/AMLM/wCFcfBz/hBTpQ0j+y7H/hIPteN/2fyoP9Xnvt8zp3xXzF4n1Kz0fwbdfs//AAjnTx9a+I2TUpNQhz5yTKys0SoOOFt1Y5P8R9Kf8JPhP4ge7Gj/ABR8beJfh49xJDa6DbSTsv25ySGSNS2PlzGMD++KAPWYLiO1/bf+J9xLnYng/JwMn/U2dfUthKk9hbzR5KSRKy5GOCARXzl8KvhV4F+HfxM8TN/wsO78T+JV0CaO/wBMuivni3byn3k8noEA9mFdTqnxwjGniLRtDeObYFR7iQFU49B1/SuHE4ylhZ3qytdHrYHLcRj6XLQhdp6u6srr/gFn4nvHefGjwrZ2xDXEJjMuO2X3DP4A1t/tMf8AJCvFf/Xov/oxK5j4F6LqGteI7rxvrLPKcssMjj/WSHhmHso4/H2r1Dx74atPGHhDUfDV9PNBbX8YjkkixvUBg3GeO1RlLcubESVuZ3Xoa8RxjTUMHB3dONm/N3bPMvBfiLR/D37J9hfapeW8aLoUkaxu4zI7BwqAdySQMV4/pFjc2f7DWtTXCMqXmsJPDnunnQpn80avTtM/ZX8BwXcUt9quuahBGc+Q8yorexKjOPoRXp3jnwBovij4eP4HO/TNLKxLGtooBjWNgyhQeP4RXt+0hF6d7nyfsKs4+8rWjZHz7+0Kiy/s6/CmJ87XFkrY9Da4NcCvhLxDJ8QpfgtcTyf2Lpmp3GpEYPEQi3b8+hQLj3b3r6n8afCPRfFPgnw34VvNSv4bXQDD9nli275PLj2DdkY6c8V0k3g3RpPF174o8orqV5pg02SQf889xOR78gfgKI11GNvUU8HKcrvy/wCCfL/w/wAf8MWeOccD+0Dj/vu3rf8AhJ8AfB2ueCvDvim88RaxBeXMEV08MdxGI1bOcAFc44r1XRfgvoOl/CrV/h5DqmoPYapOZpZ22+ahyhwOMfwDt3NcUv7KfhJQFXxR4gAHQB0/wqvaxd7O2pKw01y3jeytv5lH9o+4i0T4/wDw18Vag4XSEZY3mPKIVlyTn6OD+FdT+2Hrel2vwTu7SS4gkn1KaFLRA4JkwwYsvqABnPuK63UfhT4Y1T4X2PgDVhcXljYxKlvcswE8bDOHDAcHk+xFcN4P/Zm8K6Pr1tqmsa3qevxWZDW1pdALEpByAwGdwHpwKiM4aNvY1nSq+8orSX4dzzDwVY3OmftZfCGwvFK3EPgdVkU9QTDeHH616z4u/wCFmf8ACtPjF/wnR0o6T/Zl9/wj/wBkxv8As/lT/wCsx32+X175rM/aS+DfhbxJ4hT4l+IviBfeEI9PsorJriEKqxjzG2nfkEEmXbXkdj8MPhRr95Dodt+0tquoT38i20dr9p3eeznaEwWwck4xXO3d3O2MeWKRzv7KS/8ACoLZPjN40Ig8Ka1Zy6XZvbfvZ2nMwPMY5AxBJz9PWvQPgDJ+zNJ8YNGfwGviQeJWeY2f2vzPKz5T7854+5u61qP+xlo7WEVhJ8RvEUtlC++O2aJDGrc5IXOAeTzjvVj4Y6Ppeu/Gzw/4q8Z6fa/D7xlp8cttpvhmGNF/tC3Ecg+09Ac/PIP+2VIo+oqKKKACvIfFHw4n8Q/ELVtQ+JOuaZrHgKaNDpeiXf7sWl0FQeZu45wJe5+/04r16vmT9rRP+FwBvhL4FZb3xZoV9FqV/azHyUSDyiuRI+FY5nj4Bzz7UAeseB/hN8J9A1mDxH4S8MaTb31sXWG7tpGcoWUqwB3EZ2sR+NeW+IgfD/xk05viOp+IC6r4i/4pYWcef+Eb/fD/AFuMY+/D1z/qSa8j+EHjbxl+zT41sfh/8RobLTvDl8ZNUuzEn2mZd8bRoytGTxviUEYPGau/s0698QNa+PHjjWvhnb6fd+GdU8Qx3OsS3oCSLaPcTMjICwIbY0nGDzjigD3hda8E6h+0P4z8J6X4Ski8bJ4eLXOsbhtuImjg2x/e/wBuIZwPuVX8E/Ba8eWO68UTpFCuCbSBtzP7M3QD6Zrn/wBqYL8Hru4+N3hFQfFes3MGj3X2w+bbiAxE/LGMYb/R4+c+vHNVodW/bIliSRfD3g7a6hhl4+h/7a1x4jA0cROM6ivb7j08Fm+JwVKdOg7c276/I+jtPbS7a3axsZLSOKyUK0UbriEDsQOnTvS2ep6beS+VZ6hZ3EmN2yKdXOPXANfmbe/E34h+BfG3xFsbuPTItW8RTT2evIYvMVX3SBxGQ2By74PPavRf2TPG3wO+HNjB4o8RatrFv4waOe2uI1t5JLcRM4K7Qq9dqr39a60rKyPNbbd2ffODVGfWNIt5mhn1WxilQ4ZHuEVlPuCa+Br/APbF+K326f7Gvh/7N5jeTusGzsz8ufn9MVQ8U+F9L+NGhP4x8C+deeN0ifUvGEEr+Rbw5U/NCHGCMqeAzUxH6FWmqaZeTeTaajZ3EmM7Ip1ZsfQGrmK/M/4VeOPCHw18DJ4u8OXVw3xPWd7cQXULPZi1c8tgADdgf3uvavrbR/G/xj0n4BeLPG/jix0S21S2slvNGFuoaN4ygOZFVz3I4yKAPdYrq1luZLaK5heeL/WRrICyfUdRQbq1F2LM3MIuSu4Q+YN5Hrt64r45+D/inUvFer/8Jf8ACtba8+JGq+W/jKC9Ux2kNsHA3QBiBnITozHrxX01cfDXw3P8Wbb4nSfbf7et7M2ceJv3PlkMOUx1wx70AdTe39hYlRe31tbF87fOlVN2OuMnmkfUNPS2junvrVYJTiOUzKEc+gOcHpXy54U0LT/2l/FXi63+JCyKvg7VZLDSzpj+QfKd3B8zO7cf3Kc8d68P/aP1++0HxRD8ENPEQ8KeFdShk07eu65LPGHYvJn5uZn6AdvSgD2T9qu38bfED4/6V8GdG8SjTtH1jRo7qW3mXMDSRtPJubALZ/dLj3ArzzxP4B0m40m51DwTaw+C9d+GUb/2nfXe5DrVzCMia2yTzvgdgCP+WiV6J8c/GGh+A/24PCvijxJcSwaZa+HSs0kcRkZS4ukX5RyeWFdD4h8Gn4taRrHjT4zx/Z/CGjxS6l4YudJl2SyafIpkZ5U+YlvLSE4wDncMUAcV8JP2vVsPBdho/ifw/wCIvEmv26yNdXlv5Z80GRipwMYwpUdO1UPCfxU0z4uftn+BPEGl6XeadDa2M1m0dyylmYRXDZ+XjHzgfhXX/snfDW00f4r6r4/8GCW4+HWpaQ9tpV3dTD7Q7+ZF5gZCAww8coyQOAPWt39nD4XfA++1xPiN8ObzXrubSryW3DXcpVFlMeGGxkBI2ycUAfSFFFFABXM+KdQ8EeD2l8Sa/daJoM16RavqVwI4ZJTjIQyHBbhc4z/D7V01ePeJ/hze+MviRqy/EfWNI1vwE0ccmk6G7mKa1ugqL5hZQrdPN/jP3+lAHlHwn+Ffwwuvi7pWs3HxtsPiHqMSyrFpl6Y7lp18t+PmkYkLuL4x2zxXb/ED/hUK+NNCk0r4peH/AALP4d1Iyalp2mzQ24vmR0/czhGX7uxl+YHG9uK8Z+LPw7/4RL9q/wAK+HPg9PZeDr+50g3EFzNKzxRyYuA7EvvPzIm3GD2r0jxp4J+DHhvU/B9n478EnxN4o8VXCwahqmnzSeS16TGJp5AJFCKzyFuF6Z4GMUAYPxr/AGrtBsfGF74ZsfBugeNdCtmikhvZLwSRSuYwxKqY2XKlmXOexrkLWH4geD/iZoviv4Z+IfE3xd0CGNpbpLa5lkt0mdXU28mxnAZVZH5HccVtfE39kG61zx5f3vw/1jw1pOgSLGbexluJ3kiwih8/K3Vwx6969t8KfDW/8F/EHQ4/h1rWkaL4HSN5Na0VXMs17dFGXzAzhiOBFxuX7h45oA86/af8b6X4W+F+h6pqvwp0Nde8ZWNwt6LmBFn0+YxLuJYx7mdTJ1ODla5D4DeIvC+l/s6abFofgTw/498cJezfaNHMEcl6IDK/71hsZyoGwdMfMK9i/a8n+H8uneHdA8aaDPqOoa1NPZaHdK5WOwuXVEEsmHX5Qzxk8Nwp4rlvA37PuueDfhxbJ4G8QeH9N+JazutzriSPLG9ozkmIKysBx5fOz+HrzQB5h+y5oXgLx18O/GfgbxFeaLo3iXWtUKaf5sMb3kICqxEKthsAqwwCO9XJYfB15f6j8HL7xfZ/DdPCH+iya9E6Qy68Pussygp064LP1NJoHij4P6x4ti0D4b+D7zwz8Rp5nh0/xBePm2guhnfIymVxhgHA+Q/eHFcF8ePgb8QvD/iDS9a8T6/pWvah4p1LyTc2YkP71iPnf92oAOew7dKAOk/4WZ8P/gvjwNofhTwt8TLSH/SDr04iDSNJyY+Ef7vT7x/Cu58GaT8Ol8Sad4p1f9o6G6sZJBd3Hh27vVa22ONxtnVpSpVc7cFe3QVPN+yJDF8Fv7Hkn0CPxuL7zDrDXE4g8jd/q8Y64/2PxrnPh/8ACX4e/DzxppPgH4q6RZ+Lta8UXA/su6024k8i0QfKRJ8yHJb0VulAF/xh4w8C/EDxhrvg3wzr2jfDm20hvO0/W9GmSE6220AQfJ5eRubI+ZuR0rqfgt468ZeAfgjNpGr6ZqXiD4ijUHnt/Dl/dP8A2hNasUHmBGDPsADnpjg0748eEf2e/g7odnq9z8PWub25naKzFndyM0MyoXV2DzAbQQOx+lbP7H4t/HfhaL4s+NPL1Hxjb3U+nx6tLiNltwq4TamE/jbnbnnrQB0X7Lnhrw9osni7VtJ8TwarqOt30d5q2noVLaTcN5jNbuVJJZWd15A+50rtPiIvwx8PQt4k8aWPha1klfal3qVvCHmlCkqodhktheO/FfJvwc+M2k/CHx78S4Nc8O67qH9q6/LLC1jCrABJZgc7mXrvGMZrpviT4G+I37RFhb+JNP8AGuk6Z4OvJRd6XourDyri0ZVMTF9kZySQ5HzHhhQB23wx+N3wl+Jnh2TXviLZeC9E1eK5a1S21OWGaQwqFZWDSKDtJdhjpkGvD/jl4P8AEWsarcXHwh8ea74/0nUZ7hr/AE3R5nlt9LjZgYoCkblQhUuqggDEZGK4LU/gJ4gsPjNpnwvk8ReH31HULM3cd4s7/ZkULI21jt3Bv3R4x3Fe7fDfx94J8BG8+FPgfwnrWk+NdQ2aJPrqxCS1k1BA0K3J3ux8oSMz8J90/d7UAeT+MvFfxZ8I/ADQPAOoeDfEHhKz0/UGZdY3zW7XJczP5JAAH/LQnGTnYOK9d/Yon+Jvgm4j8Daz8MdYttH1S+lvZtYuYpIlt/3AABBXByY1HUfeqL4j/BD4/eNNITSfGfxZ8L6haW0ouUglJi2yBSA3ywqejHr616Z+xJ418VeOPhjqmoeLdXfVLy11d7WKVo0QiNYoiF+UAHljz15oA94ooooAK/Pb49eAfFfxE/a68XaR4S08X15bC2upUa4SIJEsMALZcgdWHA55r9Ca4XWPFXwn8L+KdQvNR1zwfpXiQxBLx5rm3hvHXaCquSQ5GAuAfagD5h/4KD/D/wAV33iaH4g2unLJ4d07SILW6uvPQGOQzuANhO48yJyARzXK/Bn4dftDaD4A1lfCPhPS7jR/GulxrLLdXkG/yHjfa6DzVKsVlP3ge3Fanxl/aL8Q/FD4La7ptv8AC++sdEmlhin1lLp5oLdlljcKxEQUMcKMFh94V6poGs+ENc8CfCOeH45aX4Vbw3YWcmo6bHqkafbSscO6GZfNXGPLZcMG+8eKAPMf2JfCmveCP2mde8M+JbMWWqWnh6QzQiVZAu6S2dfmQkH5WB4PevEfgtdeMLT426Vc+A7G1v8AxIt1P9it7ogRSExybtxLKMbNx+8Ole6az8TLrRP2y/FvivwB4fb4gJdaRFbLFpUxkGzybbdIGjV8hWj2njGT1rS/Y78B2vjj4IeLzbTR6D4jl1torTXYbYNeWI8uFiI3yrqCC6kBhw5oA1/jT4m+GHxT0LSvBvjzXrux+JOlpJarp+nQSLbjVZFVDCZDG6FPNVVyHxjPzY5rxnR/Cvxq/ZsvR8Rbrw3ptvGynTy11cxXEZMnzY2xS7s/J16V6h8Cvh1beGPiD8Q9I+JNxDb319MLLw74g1y3WOa7uS0o+0WrTHLSZaN/kYnJXmvIPjn4U+Jdn8Tbz4Xx+KPFnxAa0jiu1izPMW3Rht/k73xt34z7+9AH0xbfsg/C3V7ePVrjUPFCT3qC4kWO8iChnG4gZiJxk+prlfiL48+NfwNuNK8G6F4d0B/Cv2kaX4cuL0+dcXKrgL5hSZcMdw5KqKrfGnXtQ8b/ABm+HXgXwP8AE260qC70wW19Lo+os628y7iRIkUiguAuMEgiuW/aE8ReJrDXPAngfxTo2rR2HhXWo408Uak0gXVgrR7pcsuBxyfnf60AdX8WtD/au+Jng+Twt4g8C+G4bGSeOZms7uFJNyHIGWuGGPwrx79nPTfDun6/evLdXK/FHTb8J4Y0t8/ZLq5UMCkrBcY3DvIg96+uh4i8D/8AC5j47/4X3ov9k/YPsv8Awj/9sRfZt+Meb/rdue/3M+9fM37OfxQ8IeE/jDqdlrXhvQ76PVvEDyweIbuaNDpybnG9WZDhTkHIZaAPTdB+EPw1+LvjXVx441TWrP4lRItx4k03TZQlrayHCgRs0bqRjZ0duT1qz4/+H1l8O/Dc/gHXftFp8EX23l/rJmEupJfMw2IoQH5S6xj/AFR4J59PQfjhpPg/UNB07xtonxD0jwU0t19rfVrCWKJtbVEJEBmV0MgO3jlunQ14r8KvitdfHD9p/TYdY014PDU+myxy+H7m6N3ZyPHG7CRo2UIW3YIO3I2jmgD6L174rfDH4YeF/C9rrOvT2the6bGdKdrSaZpoERAGbYhwcMvUDr0rxe58Ffs8/H/x94h13RfFXiS6157X7bdQwq0ESqipGCBLB7LxuPWuI+P+veGvANl4h8LSatpvxLuNfN0tlJNOjt4UwxUQxLmQp94DCmPHlDivVP2UfFfwj8L/AAO0S6vda8G6Z4ia0nW/Mtxbw3ko86QhJCSHOQFwD7UAeU/snfs9eB/ip8NbrxJ4kvdchvItUltFWyuI0TYscbA4aNjnLnv6V9UfBO3+IGlnWPDvizSLCy0DR3isvDM0Moea5tI9yK0xDn5tixE8LyTxXz1+z1408S+P/wBoPQ9c8MeDdQ8J+A4be4tryy07f/ZhuBDI3mSbESPzCWiHIz8q89KzvCXh3xt8TPiR8U5ZfjR4i8J6b4b1ib/l7laFITLP/wBNkWNUWL6Y9MUAdx+1v+zldeM72bxp4Htr7UPFF9dwreW0t7FHbiBYSm5Q4XBykf8AEep4qH9knwX8d/hpqsPhnWvC2lW3hG8u5bu/uXu4pbiNzDtXZslPBZE42nqa51fAdmzBV/bRYknAA1br/wCTdWvCui+Nvhx+1t4L8G6n8T/EPimw1Gylu5BdXEqxsDHOApjaRw2DGDn/AAoA+xKKKKACvkD9oX4feFfi78WNb8JeCdM/sz4g6eYb3VtT1GSRLS4tvKRAibS/zfPF/APutz6/X9fJ/wC1z4Z+OXxD1abwvoHguzn8MWd3FdWd/BcxxzzsIcMH3yjgM78bR0FAHl3j/wCDvxm+GPwJ1+wu/FOgTeD2uIrm/wBPs2LySSNJEqsC0IIwVjJAYDC1n+FPhN4f+NXhLSYPhTp6aDrehWkUfiWbWJ5RHezyINrw7TJwGjlJGE4ZePT0H4LfAf4geBfCd18Qv7GupviHpt08elaLc3kTWc8LqqM8m1uSFeUgbxyq8evpXg/wZ8QPih4i0zXPjJ4ej8KT+FL2K80VNHuECXblg0gmG+TIBijxgqfmagDy/wCHXiX4X/sza0+geLPD+rXfj62tzDqWqaZmW2limZZkVBJIvRPKBOwcqetdZ8cfD/jL4PeELrxR8FNZ0zw14QjhS81OybE8891LIE8xfNR+NpjGAwA2nim/tgeGPjX8RNRm8J+H/BFheeFrW5gvLTUI540uJXEJDBt8g4DSOMbR0HNfPDfs0/HVl2t4NuCvodQt8f8AoygD1+31fXrzQPCOt/GrUoPEuo+JPLl8BSWcaqdLvX24luAgjBXc0BI/eD5Dx6+SfFDxP8Xfhf8AHnUtT1jxVaTeMhZxw3GoWkEbxvC8aFVCtGF+6F/hHIr1L9mv9l/xCPFLax8TLHU9F/sie2utLSC7gdZpEcswfG87RtT06nmk/a0+B/xQ8bfG7VPEPhnww+oaZPb2yxzi7hTJWJVYYZweCD2oApeB/gf4x+Euv6f8afF2o6TeaNo//EyvYdPkkkupFkUjCKyKpbMgzlgOvNeX/G/4qeI/jL48TTBqMv8AYLamRotrdQRRG2EhVBvZASe2clq+1fA+s/HD/hT2ty674J0e38V2CpDo1gsqmK6QKgy5EpGfvfxL0rxD4s/s2+J/FM+geMbfSbxPEev3om8U2UV1AsGn7tu4w5OcDnjc9AEvwf8A2PtR07xpHc/EeXQNZ0FYJA9rZ3twJGkI+Q8KhwOe/wCFavxx/ZCh1bVNNl+FVvo+h2iQOt7He3twxkk3fKy5D9sjqK6X/hQt38HVbxp8IRqvibxTGPs0Vjq91F9nMUhxIx2+WdwAGPm/A13HgrxH8c7z4c+JtQ8TeCNHsfFNsP8AiS2UUoMV0dv8Z8045/2loA8C179mn486z4M0jwfqnjHwpNoejsWsLYyOvlE5z8wgDN1PUnrVbwH+y78bvBPiSHxD4W8W+E7HVIEdI5hNJJtDKVb5XgIPB9K0fi74f/aX+Ltro+jeKPh7p2mWNpeiZpdPu41fBG1id07ZABJ4FF58E/id8IfjJa+Ifg/odz4m06CyIWTVryEgySKyupAeM8DBH9aAMHXvg3Y/GbVrtvhtb2uj63oVw9r4rn1SWVI76+Y/NLAF8wBS6SnGE4Zfl9KP7RHwO0j4ZfAvwhLLZ2p8X3Gq/ZNRvre5leKYMsrKAr4AAAQZCjoa9m/aO8J/FnXPEvwz8ZeD/C8F5q+iRG6v7YXEaQx3JMTbCGdSy5VhwTwOtKvhP4rfGof2H8afCdt4a0nTCNR0+fSbhBJNdL8ojbMknyFXcngHIHNAD/2Y/hD8Zfhbrltp+qeKNAk8HNLNcXmn2pLySStFtVgzRAjDKhPzAYHSuG+FwLaf+1Oqgkk3uAB/1+19M/BrVPiFq/hOW6+JXh+x0LWReOkdtZvuQwBV2uTvfkksOvYcV84eHfD/AO0R8OPiR4/1Pwb8PtM1Sw8RaxLciS9uYyGjEsrRlQJlIyJDkEelAHxhDHIZUAjcksMfLX3p8Qf+T7vhn/2AH/8AQLuj/hMf2s/+iQeFP+/if/JNZ3g3wz8cvFX7THhT4hfELwTZaNaaVay2sklpcRlFTy5tpK+a7ElpMcUAfWFFFFABRRRQAUUUUAFFFFABRRRQAUUUUAFFFFABRRRQAUUUUAFFFFABRRRQAUUUUAf/2Q==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71590" y="972191"/>
            <a:ext cx="6600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Roboto Cn" pitchFamily="2" charset="0"/>
                <a:ea typeface="Roboto Cn" pitchFamily="2" charset="0"/>
              </a:rPr>
              <a:t>DISINFECTING, BATHROOMS, HANDWASHING</a:t>
            </a:r>
            <a:endParaRPr lang="en-US" sz="1400" b="1" dirty="0">
              <a:latin typeface="Roboto Cn" pitchFamily="2" charset="0"/>
              <a:ea typeface="Roboto Cn" pitchFamily="2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143380"/>
            <a:ext cx="439266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="" xmlns:a16="http://schemas.microsoft.com/office/drawing/2014/main" id="{22162CB8-5AE8-49F7-BD88-55E7C80703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06" y="4572008"/>
            <a:ext cx="1554480" cy="15544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7303" y="571480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Roboto Cn" pitchFamily="2" charset="0"/>
                <a:ea typeface="Roboto Cn" pitchFamily="2" charset="0"/>
              </a:rPr>
              <a:t>CASE </a:t>
            </a:r>
            <a:r>
              <a:rPr lang="en-US" sz="2800" b="1" dirty="0" smtClean="0">
                <a:solidFill>
                  <a:srgbClr val="D54F2B"/>
                </a:solidFill>
                <a:latin typeface="Roboto Cn" pitchFamily="2" charset="0"/>
                <a:ea typeface="Roboto Cn" pitchFamily="2" charset="0"/>
              </a:rPr>
              <a:t>MANAGEMENT</a:t>
            </a:r>
            <a:endParaRPr lang="en-US" sz="2800" b="1" dirty="0">
              <a:solidFill>
                <a:srgbClr val="D54F2B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2050" name="AutoShape 2" descr="data:image/jpg;base64,%20/9j/4AAQSkZJRgABAQEAYABgAAD/2wBDAAUDBAQEAwUEBAQFBQUGBwwIBwcHBw8LCwkMEQ8SEhEPERETFhwXExQaFRERGCEYGh0dHx8fExciJCIeJBweHx7/2wBDAQUFBQcGBw4ICA4eFBEUHh4eHh4eHh4eHh4eHh4eHh4eHh4eHh4eHh4eHh4eHh4eHh4eHh4eHh4eHh4eHh4eHh7/wAARCACoAK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r5P8AGPiT45eK/wBpjxZ8Pvh943stGtNKtYrqOO7t4yioY4dwDeU7Elpc80AfWFFfMH/CHftZf9Fi8Kf9+k/+Rq5vxBr/AO0R8OPiX8P9L8ZfELTNVsPEesRW7RWVtGQ0YliWQMTCpGRKMEH16UAfYdFfKXxD/aK1D4aftP8AiPRfE82oX/hG3sIUtbCzt4S8U7xQyb9zbSRzJ/F/EOK02/aW0/4lE+BPhzFrHhzxbqq7dN1DVLeEW0LL+8YvhnPKI6j5TyRQB9NUV4d4MtvjN4T8F+NtS+IHjrR9euYtJlm0j7DGu6CaOKRiSPKTOTswOelbX7J/izxB4z+Cmla54q1A3urzTXCyytGkbMqysq/KoA6AdqAPV6K8K8EeGP2iLP4hW2peJ/iR4f1DwtHdSNc2cMSiRoiG2qD5AwRlf4u3U155+0n+0F4hXxpa+Afhpcano2s2mqmzvrue0heCbdtVNpbecBjnO0UAfXFFeOHxvrfwd+DQ1z4vauvibVIr3ypZdIRMssjfIAGEY4AOeB+NeTQeOfjN4f8Ajz4H0nxD46sdQ8PeKrkXUFtbwRfJaux2xyExqVYAr0J6dTQB9eUV4D8N/H/izXP2jvib4PuteibStLtQdKheOMLBIdgzuA3NyxzkmuU+F3ij40aH+0vpvw++InjKz1uxm02W7kNpbxiEjy3KfP5SMCGWgD6por44+LfxH+M3wg+KukXnirxhBq/hLUNRluRZabbRM62aSjMTFo1IbYwA+bt1rO8PfFj4w/Gn4t67p/wt8Zw+HNGitxdWtvq1vCCkY8tGGVjkJYuxPU8HrQB9sUV4f8K/HfiXwx450/4Q/FDVW1/xlqaS6hbahZQotqlsEYrGxwh3ZhlPCH7w5ryvw7r/AO0R8R/iR4/0zwb8Q9M0qw8O6xLbCO9towFjMsqoFIhYnAjOST6UAfYlFfMH/CHftZf9Fh8Kf9+k/wDkas7wb4l+OXhX9pjwp8PfiD43stZtNVtZbqSO0t4wjJ5c20FvKRgQ0eeKAPrCiiigAr5g+Hv/ACfb8Tv+wAn/AKBaV9P18eeKdY8cfDn9rXxr4y0v4X+IfFVhqNlFZxm1t5VjYGOAlhIsbhsGMjH+FAHxa7MzsSxJJOST1r7I+KJLWv7KxJJJ+xZJ+ljQ3jy3Ykt+xZknk/8AEo/+5KoeK/EHjn4m/Ez4VonwW8ReE9N8NaxD/wAukrQpCZYP+mKLGqLF9MemKAO1/a7/AGdbrxlfTeOPBVvf6j4ovruCO6tHuoY7dYEhKF137Tn5I/4j1PFY/wC2T8F/iJ4+8c6BqXg/w6t/a2uiR2kzi7hi2SrJIduHdSeGHI4r2Ob46aDYfHfWfhjrsdlosGnWKXKave6ikUc0jJEwiCsAAcSn+I52HivKfhD8Vte+GnwV8Wax8TLrUbzxDDqzS6ZpOt3zQ3d3bt5SAxCXLmMMXOVUj5WoA+bvhL8O/GY+KMkh0songrU4brxAxuIwLOKKXdI33vnwI34TcTjivsn4Za98FvG37QN7408H+LtR1HxVc6WYZLNoZY7cQJsUsA8SnPC/xdzxXJfFNdY8RQ/Cnxh4B8LXumQ+LL2K68Tx6Rbki4gk8klLx41HmptaUfvBg5b1Nd9Yav4N8C/GW90T/hWOieD9IhsFZfFxt4rK2ldwp+ziTy1XJOeN+SUPFAHjn7OFv4ZvvgH8WrbxrqV3p/h+TWnF9dW+TJGmE5XCsSc4/hPWu3g+OnwI8PfCKXwXoPja5uVtNHlsrMz2NwZXPlsq5bygMknrwK+e4/hX48i+EHxD8V3mva/4a0u0vS76LNbzRQ6ohdcSHLKrD5hg7WBx1rko/APh7S7L4d67D4x0rXbnXr+Fb/Ro1QyWS71ysgDknOSOVWgDHOnfDf8A4UyNS/t/Uj49+37Dpuw/Z/s+fv58vGcf7f4V6to3hP8AZKl0iyl1L4leKYr5reNrmNIHwkpUbgP9GPAOe5+tfTg8P+Cf+FzHwL/woPQ/7I+wfav+Eg/saL7Nvxnyv9Ttz2+/n2r5f8HW3w8t/hP8aINYh8Nxa5DfSpoyXQhFygDMALcN8w5/uUAdf4u+Cn7OPh/4d2Pjabxz4pTTdWjcaVOcMJ5ArEAqLfcOV74+tY3wS8ZfB67/AGa7v4a/EnxZf6Q9xqz3TLaW8rSBAY2UhhG64JU5FL4zs28efsufCvwv4Tb+2tVsro/2haacPtM9kjGRQ8saZZFyRywA969W+Enwu0TwH40tfhXrvwzs/GVrPDJqEnjC80ZPKjJU4tyGRxxs/wCenV/u0AR33g34a/DT4Vax4G8Ja9qV9q3xK00rodvfnd9rkMeIgrLGqx581eXI6jkYr5h+JPgnwt4E8M6Jp/8AaeoL8T4L0LrekOQ8FqpDPHtdV2k4MXR2+8emOPZPC3w5+IWo/EHxH8RNcbxLJB4C1aS50DQ7m0mYX8KSO6QWpY4jTEaKNisMEYHSsL4//Cbxh4yisvjFY6JrcGp+KL6NLnw6umySXGmBUMYd3GCQfKByUXG8UAfRfwp8BeJfEfjPT/i38VdLOieNtNSWwtrKwnQ2j2pRgrsoLnfmaUffHRePXx/4XErp/wC1OQSCDe8j/t9r2D4USeOPh3400/4W66viLxva30cuoSeLrrzfKtPkbFsd2/oYuMyDmUceviPhLxB45+GXxI+KccnwV8ReLNN8S6xMf+PSVYXhEs//AExdZFdZfpj1zQB8kQswmQhiCGGCD0r71+IP/J93wz/7AD/+gXdcivjy3Vgy/sWYIOQRpHT/AMlKteFdY8cfEb9rXwX4y1T4X+IfCthp1lLaSG6t5WjUCOchjI0aBcmQDFAH2HRRRQAV4Z8U/iD4q8S+LdU+GPwj1RNH8Y6GEvtQudStkNrJalBlI2KyEvuli6oOh5r3Ovmnxt5fhz46+IvEfwk2+KPiPdRQw65ol6+yCzsdkWZlJ2ZbKQjG9vvnj0AOo/Yz8e+LPiH8L7/WvGOoC+v4dXltUlFvHDiNYomAwigdWbnGa5r4p/tZ+CtBbxR4Z0u08QJ4i0/7VZW9x9jha3W6TcitkyZKBwDyvIHSrf7SHjbwt4y/ZR8X6x4J1eK9sobi3t5JrdHi2yi4gLLhgp6MOehzXy98TPhN4T8H6D8J9cu9d1RbTxhBHc6zNKFb7KhW3Z2iCrngTP13HgUAdBonxL+BXiywg1v4z+FfEWveOJyV1DULL91DMFO2LCRzxqMRhFOEGSO/Wvo/4w6P8F/F3xk8K+DfG3hjVNR8Q6npZ/s64imkigjt1Mr7XKSqc5V/4T1HNeZ/Baf9l34W+LJvEWkfFC/1G5ltHtPLv7ORo1VmRiw226nPyAZz0Jr3X4l+OPEfhDxxpOo3Gi6Yvw5jsjNrOvzZMtm5LqiqqtuILeUOEb756YoAy/jfo/xG8K/DbTIvgzq2maDp3h2yma7hu0EzvbRRAokZkSTLAK3UjORzXmnwK+I/hj9oTwrbfDH4o2eoa3r0Rl1GeYRrbW7rG+Ew0LqwYLIBjaAean8deKNH8U+KNL8R/FrUv+EU8I6bqQv/AATqGnl2/tqLcrEzIBIwG1YjysZ+cj6eeXfj3WtW/a91bxT8DdLsPFks+kpEkcqNDE0YjiEjfO0ZBDADk/nQB6H8KviGni34C/Ee5+LRn1vw/o98bRra0hWKUWy7NqL5ZQkg45LZ45NY/ij9nPw/4y8H+EfGnwJ0+28PTzOt+X1e9nLFMBo/lPmgMGH09zWfpvgf4beEvDGu/Gv4e+KtU13V/DMrSz2F0QLMXT4Vo3HlozKPMOMNzgc1c+FvjOaTUZfiD8NvJ17xDrhiufHGnXLsltotuDlngDbCQPm/ikOB0oAb8XNZ/au+GXg9/FPiDx/4bnsUnjgZbOzheTc5wDhrZRjj1rgv2bfCPw28TfDnx98Q/ijot1rB0i5FxI1vcSRSbWUs+1UdFJLHv+lfQ37RCn43/s8S/wDCrceI/O1KIx+WfJ3eWx3/AOt24x714NqnwN+Fr/BjxT4q8LeNte1DVvD1p/xMbUlFhjulA3RsDECwB3DIJ6dTQB0fj658P/DD4ceEvH/wAtJvDNz4vuhaSSXpNw7Q84RlmaRVw6gkrzx1rl/i/wDGL9pD4X+Lv+EZ8ReNtMmvDbJch7PT7d4yj5A5aFTn5T2rg7L4Y6X4u+GWlXvw41TUvEHi22ie48QaUzrHHYQjdh03hQeQvAZjz0r2f4JaZ4K179i3UIPiNrlzpGi/283mX8K75Y2DRFAPkc8njp3NAFrRPiB+0F4f+JHwysfGni/Sr7SfGM8EqQ2tnBuMDlNyufJUq2JB90n61sfta/tI33hPVJfBngO6vtN8Sabep9vuZrKGSB4Wh3bUL7iTl0/hHQ81r+G/C03iB9L8efEqF/D2gfDvZP4ZvLSVXTUNPQBlmnX52ztiibChD8xG308s/a/8aeJvGdvo99baHpr/AA8m1eKTRNdhUiW9cRlWVgzblAbzRgov3B+IB2Hhv41fEa7/AGOfEvxCutcjbxJZa0lpbXf2KEBYy9uCNgXYeJH5I/lXL6z8Yfjz8PLjwF4j8eeLtP1Dw54iEV81tYWVu0zWo8tpEb90m1ykgxhuvfipf2utP8I6h+1JoOj+NtbudB8MSaAjXNxaISYyGuCmFCt1YKPunrXmPi7wP8Irz4ieBvDPw88dax4gs9Y1FLPUpJ02vaq8saKY90SDJDP2P3RQB9Nr8cNU0l/+Fua5qE83wp1vbY6LpcNnH/aMF0OGeUcDbmGf/lq33l49PpCNg8auvRgCK+QtP8H6V4o8b3v7Lt9NdQ+FfCEK6vZajE6i+llbazLISDGV/wBLfogPyrz1r3fwd8bfhX4o8Q2vhjw74ugvtUm3JDbi2mUuUUk/MyBeik9e1AHo9FFFABX52/tG3njiz/as8Zv4Cl12PUXigSb+yBIZTCbeHIPl87c7fbOK/RKvizWbb4mXP7bPjpfhdfadZ6oLGBrp75VMZtvLttwGVbnds6D8aALnwHmT4d/sf+LdS8e+B7jULSLW98mkalbmH7QrfZkU4kU8Buc4PK1R8ZfDGLUNI0T4qeLfiJZnwxFbjXNH8I34AVLXak39nwbpAuNgSL5Ux935e1dr+3lb/ExvBOoXGl32mJ4CW0thqduyr9pef7SMFSVztyYujDoayvif8Nbrxx8Ffg7r8xtz4c8M6DFea8pmZJmtPs9u8giAHLbInAGRzjmgDh5Lb4e6Fo8H7Rd14D0y98M+IJP7LtfCBhQR2UykqZxIQVOfs0hwEH+t68VPYahfaT8f/DHhHxh8YLfxz4L1e3kuNQiur4PYIpSXZDKrOyZDJGRnHO3gV7z4K8FfB74k/s9aLpenaXfL4IguZry0hubiSKWORJJVdmYMTjc0ncjBrj/iB+yn8N9U8Aag3w4sEXXnRPsFxNqsrwA71LbuWH3N3bqRSur2Hyu17aHOft96A174D8CHwfo73ei2C3TK2mW5kt7e38uLYcoCqptBwemBXhf7Lvw78eeLvGok8L61rHhKM2kzDXILaXy22soMQdSoJJPTd/D0r7H/AGffBHxQ0fwbqXgv4pXmkXugLpsenabBYt86RbXSRWYKp+6VAOSa57WPh98cvBV8fD3wT1Lw9pfgq3UNaW1+wlmWRvmlLM6Mxy5YjnpimI9Y8IeGfhzceFtQ0PRbDw1qGnXDhNWis44niuJwBuMqrkFuASDzXxxrPipvgV8VvifbL4Du49F8QrNp+mlENrbxrg4MZKFXUb+i17prnww+KfgZ4bf4E3Oh6RY3y/atZXUJPNaW8PBZDIj4XAHAwPal0L4S+P8A4iNNZ/tES6TrWnWYEmlLpkxgeOU8OWMapkFcdc0AcZ+zF8SrXwN+y9BLpumN4n1uLVJv+JJY3A+1mNnGZPLAZtoHOduK+c/AvjHxVo/irV9eTRNav/CT6k9z4g0dA5tJkZmzFcfKU6HHzDt0r69+G/7Pp+Hv7Ri+LPDEFta+EE0x4Viku3kuBMygNwwPGR/eqr4O+CPjPSfhb8V/Dd1JpZvvFd1LLpxS4YoFbON52/L19DQBxngr4M6nr0Enxi8B+Lm8EaPrcBu30KytiAkCH5rcurqrKSh/hxz0rg/ixHJ42+A958SPCMx8IeDYL2Oyl8IW4/0eScSLm4ym1Nx3p1TPy9a+wvhJ4O1bwv8AArSvBeptbHU7XTZLaQxOWj3sXxg4BI+Ydq+XYP2e/wBoeH4Z3Hw5j1LwuPDk92LuS3+0fMZAVOd/lbsZUcZoA9n/AGYtEitfhNfr4t+JFh410a8sLZprW5nWSDS4PJO6CTc7BVwcEHaPk6VN8fPh54O8ZfCvw3peieKPD3hfQtP1Jbqxkj8o20+FkHlRYdVySzHgnkHiuO+CnwD8c+EPg38SfCerSaR/aPiSzENj5NyzRhhHIvznaMDLjse9d74O+CGnXfwE8LeAfiBZxXl3obyXCC1unWNZy8pU7lwWGJOQRQB80ftOxD4laFP8W9VY+DtU0+KHTI/C2p8XtzGJf+PhM7W2fvj/AAEfu25qvbfE3wxongHSNJsvgH/Zvii50tINJ18QhJ5brywqXcJ8rczbyrjaxOSOa7L4jTeBNN1uG3/aitLzWfHBtw1vPoJZIBYFm8pTtaMbw4m7dCOaqfErwJ8Z9U0fR/iJpmoaGPCXhC1OreF42YLcW1iipLCHUp87iOKPIZjyDzzQB7j+yrFp9x4GsNV8Rpat8SJrSZdXlvAo1VoRMwj84N+927BFjd2C+1eZ/wDBP+x8DSaHqN7qEOhN4tj1qdbF5jH9tWLyUz5YPz7eX6cfeq9+xz4e8feJfHt98cvFt1p9zbeIdLktVeMhJWdJY4xmNVCqMQEdfT1r1nwR+z38LfBni618VaBotzb6paM7QyPfSyKpdSp+VmIPDGgD1aiiigAr4s/aj1/x78Rfinqvwl8G+F45JNGngvZLyxcpdSR+Sud7FgNoMw49lr7TrmbLSPBVn421TXbCz0lfFE1sFv5YmX7U0QC4DjOQPlTqOwoA+TP2h/DPjP4UfBzVvAGi2F74g8GX5hvtQ1+/lDTW05mQCJQCAFzFH2P+sPNa/grwXr3gD4RaRLoq32ueHfHeixN4qvLuYBNBtGgBeWFc9knlPIb/AFQ4r0G6+Nvg/wAc/s5eJfHWteCp73Q7C+SyudKuZEYznfDtbPQAGRT/AMBrxjx/8dPEXiWHwhaeDfh94o0jwlp+I9R02KFng1KyPlgQfKmNnlq6+mHoA+lPg9pPhXQ/2eY9N8Fa7JruhRWl6ba+cYaUl5S/GB0YsOnavFPCniTWPDV4l3pF48J43x5zHIPRl6H+ddh8EPjH4a8T/wBr/DPQfh7e+D49O0a6vFtpSqqgyu5dmAQSZd1eval8OfB+p6YsDaNBbOUG2a3Hlupx1yOv45rxsywVbE1IypSs4o+oyLNcNgaM6eIhzRm/J7eT9S38PPF1n4v0MX0AEVzGQlzBnJjf29Qexrpc14D4Htb74f8Axgj0K4l3216PJD9BKjco31BGPzr0b47axqXh/wCEniHWdHumtL+1t1aGZQCUO9RnnjoTXXlteeIp8tRWknZ+p5ue4Olgq3PRd6clzR9Ox3GaM18nadqv7RVr8Prb4kWviax1bSzbfa5LN41aTyRncWXYOgBJ2tnHSu68a/FbUNY/Zgm+IHhudtK1TzIYpNmG8mUTKkijI6EHjPYivUdF3WvkfPxxcWm2mtL/ACPd80Zr5w+OPxA8YeH/AIFeAfEGka1La6nqUdu15OEUmUtbb2yCMctzxXY698WoIf2cl+IVtKi31zZrDCvHF43yEY/2WDN9FpeylZPvoV9ahdrsrnr1FfMvgr4i+NL79ljxX4tu9dml1uyvPLt7som5F3QjGMY/ibt3ql4StP2gvE3hrT9dsvibo8MF/Cs0Uc8irIoPQMBGear2D1uyPriduWLd1c+p6K8O+M/xA8W+BvB/hfwpp0kV/wCOdaRLf7QFDKrjarSKCACSzADIx1OOK4fxHd/HL4Nx2Hi7xF4oj8TaPLMkeoWjOXERb+HJAx3AZeM4yMUo0W1uOeKUW1Z6b+R9A6r4h8Dt46s/B+pXWmyeJLq2M9vZzQ7pXiG45BIxj5HOM9jXzrrniK7+GWr+N9W+EoHxAimvLi48V297IfK0Py2ciNVG35TumBxu4iArD+NnxAg8OftdeDPHmnaPe67A3haOWG0tB++lWVblRjAPQNk/Q1fj+PfhPSLTxDMv7PuvWVvrYd9acw7EugQ24ykpgj53zn+8axOpO5ynwu8T/HbUviBefF/wr8N01DTtctfskdpHMUs0VCiFo1LgggwnnHUtXu/jXwv42vv2t/BHimzsL1vDVnpLxX06TAQxyFbj5WXPJyydj29K87+IvxGkvP2ZvC+ofBSC58NzyattbSNKdZLi2hBnDbkTJCs4VskY+YetfUGk+JfD+oSQ2lpr+l3V26/6mK7jeQkDJ+UHPrQBsUUUUAFfGv7SnxI8K/DP4razq/gJrmP4h3ckNprbXUJktvshhRsICcBvlh5HvX2VXxB+3v8ACrT9Hv2+KCaxcvc63qkFpNaNGvlxKLcjcG6n/VDj3NAGD8Riz/ATXH+DCqnwpNzH/bK6h/x+i/8ANi+7u52Y+z9P9qvpHwn/AMLM/wCFcfBz/hBTpQ0j+y7H/hIPteN/2fyoP9Xnvt8zp3xXzF4n1Kz0fwbdfs//AAjnTx9a+I2TUpNQhz5yTKys0SoOOFt1Y5P8R9Kf8JPhP4ge7Gj/ABR8beJfh49xJDa6DbSTsv25ySGSNS2PlzGMD++KAPWYLiO1/bf+J9xLnYng/JwMn/U2dfUthKk9hbzR5KSRKy5GOCARXzl8KvhV4F+HfxM8TN/wsO78T+JV0CaO/wBMuivni3byn3k8noEA9mFdTqnxwjGniLRtDeObYFR7iQFU49B1/SuHE4ylhZ3qytdHrYHLcRj6XLQhdp6u6srr/gFn4nvHefGjwrZ2xDXEJjMuO2X3DP4A1t/tMf8AJCvFf/Xov/oxK5j4F6LqGteI7rxvrLPKcssMjj/WSHhmHso4/H2r1Dx74atPGHhDUfDV9PNBbX8YjkkixvUBg3GeO1RlLcubESVuZ3Xoa8RxjTUMHB3dONm/N3bPMvBfiLR/D37J9hfapeW8aLoUkaxu4zI7BwqAdySQMV4/pFjc2f7DWtTXCMqXmsJPDnunnQpn80avTtM/ZX8BwXcUt9quuahBGc+Q8yorexKjOPoRXp3jnwBovij4eP4HO/TNLKxLGtooBjWNgyhQeP4RXt+0hF6d7nyfsKs4+8rWjZHz7+0Kiy/s6/CmJ87XFkrY9Da4NcCvhLxDJ8QpfgtcTyf2Lpmp3GpEYPEQi3b8+hQLj3b3r6n8afCPRfFPgnw34VvNSv4bXQDD9nli275PLj2DdkY6c8V0k3g3RpPF174o8orqV5pg02SQf889xOR78gfgKI11GNvUU8HKcrvy/wCCfL/w/wAf8MWeOccD+0Dj/vu3rf8AhJ8AfB2ueCvDvim88RaxBeXMEV08MdxGI1bOcAFc44r1XRfgvoOl/CrV/h5DqmoPYapOZpZ22+ahyhwOMfwDt3NcUv7KfhJQFXxR4gAHQB0/wqvaxd7O2pKw01y3jeytv5lH9o+4i0T4/wDw18Vag4XSEZY3mPKIVlyTn6OD+FdT+2Hrel2vwTu7SS4gkn1KaFLRA4JkwwYsvqABnPuK63UfhT4Y1T4X2PgDVhcXljYxKlvcswE8bDOHDAcHk+xFcN4P/Zm8K6Pr1tqmsa3qevxWZDW1pdALEpByAwGdwHpwKiM4aNvY1nSq+8orSX4dzzDwVY3OmftZfCGwvFK3EPgdVkU9QTDeHH616z4u/wCFmf8ACtPjF/wnR0o6T/Zl9/wj/wBkxv8As/lT/wCsx32+X175rM/aS+DfhbxJ4hT4l+IviBfeEI9PsorJriEKqxjzG2nfkEEmXbXkdj8MPhRr95Dodt+0tquoT38i20dr9p3eeznaEwWwck4xXO3d3O2MeWKRzv7KS/8ACoLZPjN40Ig8Ka1Zy6XZvbfvZ2nMwPMY5AxBJz9PWvQPgDJ+zNJ8YNGfwGviQeJWeY2f2vzPKz5T7854+5u61qP+xlo7WEVhJ8RvEUtlC++O2aJDGrc5IXOAeTzjvVj4Y6Ppeu/Gzw/4q8Z6fa/D7xlp8cttpvhmGNF/tC3Ecg+09Ac/PIP+2VIo+oqKKKACvIfFHw4n8Q/ELVtQ+JOuaZrHgKaNDpeiXf7sWl0FQeZu45wJe5+/04r16vmT9rRP+FwBvhL4FZb3xZoV9FqV/azHyUSDyiuRI+FY5nj4Bzz7UAeseB/hN8J9A1mDxH4S8MaTb31sXWG7tpGcoWUqwB3EZ2sR+NeW+IgfD/xk05viOp+IC6r4i/4pYWcef+Eb/fD/AFuMY+/D1z/qSa8j+EHjbxl+zT41sfh/8RobLTvDl8ZNUuzEn2mZd8bRoytGTxviUEYPGau/s0698QNa+PHjjWvhnb6fd+GdU8Qx3OsS3oCSLaPcTMjICwIbY0nGDzjigD3hda8E6h+0P4z8J6X4Ski8bJ4eLXOsbhtuImjg2x/e/wBuIZwPuVX8E/Ba8eWO68UTpFCuCbSBtzP7M3QD6Zrn/wBqYL8Hru4+N3hFQfFes3MGj3X2w+bbiAxE/LGMYb/R4+c+vHNVodW/bIliSRfD3g7a6hhl4+h/7a1x4jA0cROM6ivb7j08Fm+JwVKdOg7c276/I+jtPbS7a3axsZLSOKyUK0UbriEDsQOnTvS2ep6beS+VZ6hZ3EmN2yKdXOPXANfmbe/E34h+BfG3xFsbuPTItW8RTT2evIYvMVX3SBxGQ2By74PPavRf2TPG3wO+HNjB4o8RatrFv4waOe2uI1t5JLcRM4K7Qq9dqr39a60rKyPNbbd2ffODVGfWNIt5mhn1WxilQ4ZHuEVlPuCa+Br/APbF+K326f7Gvh/7N5jeTusGzsz8ufn9MVQ8U+F9L+NGhP4x8C+deeN0ifUvGEEr+Rbw5U/NCHGCMqeAzUxH6FWmqaZeTeTaajZ3EmM7Ip1ZsfQGrmK/M/4VeOPCHw18DJ4u8OXVw3xPWd7cQXULPZi1c8tgADdgf3uvavrbR/G/xj0n4BeLPG/jix0S21S2slvNGFuoaN4ygOZFVz3I4yKAPdYrq1luZLaK5heeL/WRrICyfUdRQbq1F2LM3MIuSu4Q+YN5Hrt64r45+D/inUvFer/8Jf8ACtba8+JGq+W/jKC9Ux2kNsHA3QBiBnITozHrxX01cfDXw3P8Wbb4nSfbf7et7M2ceJv3PlkMOUx1wx70AdTe39hYlRe31tbF87fOlVN2OuMnmkfUNPS2junvrVYJTiOUzKEc+gOcHpXy54U0LT/2l/FXi63+JCyKvg7VZLDSzpj+QfKd3B8zO7cf3Kc8d68P/aP1++0HxRD8ENPEQ8KeFdShk07eu65LPGHYvJn5uZn6AdvSgD2T9qu38bfED4/6V8GdG8SjTtH1jRo7qW3mXMDSRtPJubALZ/dLj3ArzzxP4B0m40m51DwTaw+C9d+GUb/2nfXe5DrVzCMia2yTzvgdgCP+WiV6J8c/GGh+A/24PCvijxJcSwaZa+HSs0kcRkZS4ukX5RyeWFdD4h8Gn4taRrHjT4zx/Z/CGjxS6l4YudJl2SyafIpkZ5U+YlvLSE4wDncMUAcV8JP2vVsPBdho/ifw/wCIvEmv26yNdXlv5Z80GRipwMYwpUdO1UPCfxU0z4uftn+BPEGl6XeadDa2M1m0dyylmYRXDZ+XjHzgfhXX/snfDW00f4r6r4/8GCW4+HWpaQ9tpV3dTD7Q7+ZF5gZCAww8coyQOAPWt39nD4XfA++1xPiN8ObzXrubSryW3DXcpVFlMeGGxkBI2ycUAfSFFFFABXM+KdQ8EeD2l8Sa/daJoM16RavqVwI4ZJTjIQyHBbhc4z/D7V01ePeJ/hze+MviRqy/EfWNI1vwE0ccmk6G7mKa1ugqL5hZQrdPN/jP3+lAHlHwn+Ffwwuvi7pWs3HxtsPiHqMSyrFpl6Y7lp18t+PmkYkLuL4x2zxXb/ED/hUK+NNCk0r4peH/AALP4d1Iyalp2mzQ24vmR0/czhGX7uxl+YHG9uK8Z+LPw7/4RL9q/wAK+HPg9PZeDr+50g3EFzNKzxRyYuA7EvvPzIm3GD2r0jxp4J+DHhvU/B9n478EnxN4o8VXCwahqmnzSeS16TGJp5AJFCKzyFuF6Z4GMUAYPxr/AGrtBsfGF74ZsfBugeNdCtmikhvZLwSRSuYwxKqY2XKlmXOexrkLWH4geD/iZoviv4Z+IfE3xd0CGNpbpLa5lkt0mdXU28mxnAZVZH5HccVtfE39kG61zx5f3vw/1jw1pOgSLGbexluJ3kiwih8/K3Vwx6969t8KfDW/8F/EHQ4/h1rWkaL4HSN5Na0VXMs17dFGXzAzhiOBFxuX7h45oA86/af8b6X4W+F+h6pqvwp0Nde8ZWNwt6LmBFn0+YxLuJYx7mdTJ1ODla5D4DeIvC+l/s6abFofgTw/498cJezfaNHMEcl6IDK/71hsZyoGwdMfMK9i/a8n+H8uneHdA8aaDPqOoa1NPZaHdK5WOwuXVEEsmHX5Qzxk8Nwp4rlvA37PuueDfhxbJ4G8QeH9N+JazutzriSPLG9ozkmIKysBx5fOz+HrzQB5h+y5oXgLx18O/GfgbxFeaLo3iXWtUKaf5sMb3kICqxEKthsAqwwCO9XJYfB15f6j8HL7xfZ/DdPCH+iya9E6Qy68Pussygp064LP1NJoHij4P6x4ti0D4b+D7zwz8Rp5nh0/xBePm2guhnfIymVxhgHA+Q/eHFcF8ePgb8QvD/iDS9a8T6/pWvah4p1LyTc2YkP71iPnf92oAOew7dKAOk/4WZ8P/gvjwNofhTwt8TLSH/SDr04iDSNJyY+Ef7vT7x/Cu58GaT8Ol8Sad4p1f9o6G6sZJBd3Hh27vVa22ONxtnVpSpVc7cFe3QVPN+yJDF8Fv7Hkn0CPxuL7zDrDXE4g8jd/q8Y64/2PxrnPh/8ACX4e/DzxppPgH4q6RZ+Lta8UXA/su6024k8i0QfKRJ8yHJb0VulAF/xh4w8C/EDxhrvg3wzr2jfDm20hvO0/W9GmSE6220AQfJ5eRubI+ZuR0rqfgt468ZeAfgjNpGr6ZqXiD4ijUHnt/Dl/dP8A2hNasUHmBGDPsADnpjg0748eEf2e/g7odnq9z8PWub25naKzFndyM0MyoXV2DzAbQQOx+lbP7H4t/HfhaL4s+NPL1Hxjb3U+nx6tLiNltwq4TamE/jbnbnnrQB0X7Lnhrw9osni7VtJ8TwarqOt30d5q2noVLaTcN5jNbuVJJZWd15A+50rtPiIvwx8PQt4k8aWPha1klfal3qVvCHmlCkqodhktheO/FfJvwc+M2k/CHx78S4Nc8O67qH9q6/LLC1jCrABJZgc7mXrvGMZrpviT4G+I37RFhb+JNP8AGuk6Z4OvJRd6XourDyri0ZVMTF9kZySQ5HzHhhQB23wx+N3wl+Jnh2TXviLZeC9E1eK5a1S21OWGaQwqFZWDSKDtJdhjpkGvD/jl4P8AEWsarcXHwh8ea74/0nUZ7hr/AE3R5nlt9LjZgYoCkblQhUuqggDEZGK4LU/gJ4gsPjNpnwvk8ReH31HULM3cd4s7/ZkULI21jt3Bv3R4x3Fe7fDfx94J8BG8+FPgfwnrWk+NdQ2aJPrqxCS1k1BA0K3J3ux8oSMz8J90/d7UAeT+MvFfxZ8I/ADQPAOoeDfEHhKz0/UGZdY3zW7XJczP5JAAH/LQnGTnYOK9d/Yon+Jvgm4j8Daz8MdYttH1S+lvZtYuYpIlt/3AABBXByY1HUfeqL4j/BD4/eNNITSfGfxZ8L6haW0ouUglJi2yBSA3ywqejHr616Z+xJ418VeOPhjqmoeLdXfVLy11d7WKVo0QiNYoiF+UAHljz15oA94ooooAK/Pb49eAfFfxE/a68XaR4S08X15bC2upUa4SIJEsMALZcgdWHA55r9Ca4XWPFXwn8L+KdQvNR1zwfpXiQxBLx5rm3hvHXaCquSQ5GAuAfagD5h/4KD/D/wAV33iaH4g2unLJ4d07SILW6uvPQGOQzuANhO48yJyARzXK/Bn4dftDaD4A1lfCPhPS7jR/GulxrLLdXkG/yHjfa6DzVKsVlP3ge3Fanxl/aL8Q/FD4La7ptv8AC++sdEmlhin1lLp5oLdlljcKxEQUMcKMFh94V6poGs+ENc8CfCOeH45aX4Vbw3YWcmo6bHqkafbSscO6GZfNXGPLZcMG+8eKAPMf2JfCmveCP2mde8M+JbMWWqWnh6QzQiVZAu6S2dfmQkH5WB4PevEfgtdeMLT426Vc+A7G1v8AxIt1P9it7ogRSExybtxLKMbNx+8Ole6az8TLrRP2y/FvivwB4fb4gJdaRFbLFpUxkGzybbdIGjV8hWj2njGT1rS/Y78B2vjj4IeLzbTR6D4jl1torTXYbYNeWI8uFiI3yrqCC6kBhw5oA1/jT4m+GHxT0LSvBvjzXrux+JOlpJarp+nQSLbjVZFVDCZDG6FPNVVyHxjPzY5rxnR/Cvxq/ZsvR8Rbrw3ptvGynTy11cxXEZMnzY2xS7s/J16V6h8Cvh1beGPiD8Q9I+JNxDb319MLLw74g1y3WOa7uS0o+0WrTHLSZaN/kYnJXmvIPjn4U+Jdn8Tbz4Xx+KPFnxAa0jiu1izPMW3Rht/k73xt34z7+9AH0xbfsg/C3V7ePVrjUPFCT3qC4kWO8iChnG4gZiJxk+prlfiL48+NfwNuNK8G6F4d0B/Cv2kaX4cuL0+dcXKrgL5hSZcMdw5KqKrfGnXtQ8b/ABm+HXgXwP8AE260qC70wW19Lo+os628y7iRIkUiguAuMEgiuW/aE8ReJrDXPAngfxTo2rR2HhXWo408Uak0gXVgrR7pcsuBxyfnf60AdX8WtD/au+Jng+Twt4g8C+G4bGSeOZms7uFJNyHIGWuGGPwrx79nPTfDun6/evLdXK/FHTb8J4Y0t8/ZLq5UMCkrBcY3DvIg96+uh4i8D/8AC5j47/4X3ov9k/YPsv8Awj/9sRfZt+Meb/rdue/3M+9fM37OfxQ8IeE/jDqdlrXhvQ76PVvEDyweIbuaNDpybnG9WZDhTkHIZaAPTdB+EPw1+LvjXVx441TWrP4lRItx4k03TZQlrayHCgRs0bqRjZ0duT1qz4/+H1l8O/Dc/gHXftFp8EX23l/rJmEupJfMw2IoQH5S6xj/AFR4J59PQfjhpPg/UNB07xtonxD0jwU0t19rfVrCWKJtbVEJEBmV0MgO3jlunQ14r8KvitdfHD9p/TYdY014PDU+myxy+H7m6N3ZyPHG7CRo2UIW3YIO3I2jmgD6L174rfDH4YeF/C9rrOvT2the6bGdKdrSaZpoERAGbYhwcMvUDr0rxe58Ffs8/H/x94h13RfFXiS6157X7bdQwq0ESqipGCBLB7LxuPWuI+P+veGvANl4h8LSatpvxLuNfN0tlJNOjt4UwxUQxLmQp94DCmPHlDivVP2UfFfwj8L/AAO0S6vda8G6Z4ia0nW/Mtxbw3ko86QhJCSHOQFwD7UAeU/snfs9eB/ip8NbrxJ4kvdchvItUltFWyuI0TYscbA4aNjnLnv6V9UfBO3+IGlnWPDvizSLCy0DR3isvDM0Moea5tI9yK0xDn5tixE8LyTxXz1+z1408S+P/wBoPQ9c8MeDdQ8J+A4be4tryy07f/ZhuBDI3mSbESPzCWiHIz8q89KzvCXh3xt8TPiR8U5ZfjR4i8J6b4b1ib/l7laFITLP/wBNkWNUWL6Y9MUAdx+1v+zldeM72bxp4Htr7UPFF9dwreW0t7FHbiBYSm5Q4XBykf8AEep4qH9knwX8d/hpqsPhnWvC2lW3hG8u5bu/uXu4pbiNzDtXZslPBZE42nqa51fAdmzBV/bRYknAA1br/wCTdWvCui+Nvhx+1t4L8G6n8T/EPimw1Gylu5BdXEqxsDHOApjaRw2DGDn/AAoA+xKKKKACvkD9oX4feFfi78WNb8JeCdM/sz4g6eYb3VtT1GSRLS4tvKRAibS/zfPF/APutz6/X9fJ/wC1z4Z+OXxD1abwvoHguzn8MWd3FdWd/BcxxzzsIcMH3yjgM78bR0FAHl3j/wCDvxm+GPwJ1+wu/FOgTeD2uIrm/wBPs2LySSNJEqsC0IIwVjJAYDC1n+FPhN4f+NXhLSYPhTp6aDrehWkUfiWbWJ5RHezyINrw7TJwGjlJGE4ZePT0H4LfAf4geBfCd18Qv7GupviHpt08elaLc3kTWc8LqqM8m1uSFeUgbxyq8evpXg/wZ8QPih4i0zXPjJ4ej8KT+FL2K80VNHuECXblg0gmG+TIBijxgqfmagDy/wCHXiX4X/sza0+geLPD+rXfj62tzDqWqaZmW2limZZkVBJIvRPKBOwcqetdZ8cfD/jL4PeELrxR8FNZ0zw14QjhS81OybE8891LIE8xfNR+NpjGAwA2nim/tgeGPjX8RNRm8J+H/BFheeFrW5gvLTUI540uJXEJDBt8g4DSOMbR0HNfPDfs0/HVl2t4NuCvodQt8f8AoygD1+31fXrzQPCOt/GrUoPEuo+JPLl8BSWcaqdLvX24luAgjBXc0BI/eD5Dx6+SfFDxP8Xfhf8AHnUtT1jxVaTeMhZxw3GoWkEbxvC8aFVCtGF+6F/hHIr1L9mv9l/xCPFLax8TLHU9F/sie2utLSC7gdZpEcswfG87RtT06nmk/a0+B/xQ8bfG7VPEPhnww+oaZPb2yxzi7hTJWJVYYZweCD2oApeB/gf4x+Euv6f8afF2o6TeaNo//EyvYdPkkkupFkUjCKyKpbMgzlgOvNeX/G/4qeI/jL48TTBqMv8AYLamRotrdQRRG2EhVBvZASe2clq+1fA+s/HD/hT2ty674J0e38V2CpDo1gsqmK6QKgy5EpGfvfxL0rxD4s/s2+J/FM+geMbfSbxPEev3om8U2UV1AsGn7tu4w5OcDnjc9AEvwf8A2PtR07xpHc/EeXQNZ0FYJA9rZ3twJGkI+Q8KhwOe/wCFavxx/ZCh1bVNNl+FVvo+h2iQOt7He3twxkk3fKy5D9sjqK6X/hQt38HVbxp8IRqvibxTGPs0Vjq91F9nMUhxIx2+WdwAGPm/A13HgrxH8c7z4c+JtQ8TeCNHsfFNsP8AiS2UUoMV0dv8Z8045/2loA8C179mn486z4M0jwfqnjHwpNoejsWsLYyOvlE5z8wgDN1PUnrVbwH+y78bvBPiSHxD4W8W+E7HVIEdI5hNJJtDKVb5XgIPB9K0fi74f/aX+Ltro+jeKPh7p2mWNpeiZpdPu41fBG1id07ZABJ4FF58E/id8IfjJa+Ifg/odz4m06CyIWTVryEgySKyupAeM8DBH9aAMHXvg3Y/GbVrtvhtb2uj63oVw9r4rn1SWVI76+Y/NLAF8wBS6SnGE4Zfl9KP7RHwO0j4ZfAvwhLLZ2p8X3Gq/ZNRvre5leKYMsrKAr4AAAQZCjoa9m/aO8J/FnXPEvwz8ZeD/C8F5q+iRG6v7YXEaQx3JMTbCGdSy5VhwTwOtKvhP4rfGof2H8afCdt4a0nTCNR0+fSbhBJNdL8ojbMknyFXcngHIHNAD/2Y/hD8Zfhbrltp+qeKNAk8HNLNcXmn2pLySStFtVgzRAjDKhPzAYHSuG+FwLaf+1Oqgkk3uAB/1+19M/BrVPiFq/hOW6+JXh+x0LWReOkdtZvuQwBV2uTvfkksOvYcV84eHfD/AO0R8OPiR4/1Pwb8PtM1Sw8RaxLciS9uYyGjEsrRlQJlIyJDkEelAHxhDHIZUAjcksMfLX3p8Qf+T7vhn/2AH/8AQLuj/hMf2s/+iQeFP+/if/JNZ3g3wz8cvFX7THhT4hfELwTZaNaaVay2sklpcRlFTy5tpK+a7ElpMcUAfWFFFFABRRRQAUUUUAFFFFABRRRQAUUUUAFFFFABRRRQAUUUUAFFFFABRRRQAUUUUAf/2Q==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5984" y="2598991"/>
            <a:ext cx="400052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Roboto Cn" pitchFamily="2" charset="0"/>
                <a:cs typeface="Arial" pitchFamily="34" charset="0"/>
              </a:rPr>
              <a:t>  Geographic Area / Locations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Roboto Cn" pitchFamily="2" charset="0"/>
                <a:cs typeface="Arial" pitchFamily="34" charset="0"/>
              </a:rPr>
              <a:t> </a:t>
            </a:r>
            <a:r>
              <a:rPr lang="en-GB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Roboto Cn" pitchFamily="2" charset="0"/>
                <a:cs typeface="Arial" pitchFamily="34" charset="0"/>
              </a:rPr>
              <a:t> Contacts Exposed to Case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Roboto Cn" pitchFamily="2" charset="0"/>
                <a:cs typeface="Arial" pitchFamily="34" charset="0"/>
              </a:rPr>
              <a:t> </a:t>
            </a:r>
            <a:r>
              <a:rPr lang="en-GB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Roboto Cn" pitchFamily="2" charset="0"/>
                <a:cs typeface="Arial" pitchFamily="34" charset="0"/>
              </a:rPr>
              <a:t> Date of Last Contact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Roboto Cn" pitchFamily="2" charset="0"/>
                <a:cs typeface="Arial" pitchFamily="34" charset="0"/>
              </a:rPr>
              <a:t> </a:t>
            </a:r>
            <a:r>
              <a:rPr lang="en-GB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Roboto Cn" pitchFamily="2" charset="0"/>
                <a:cs typeface="Arial" pitchFamily="34" charset="0"/>
              </a:rPr>
              <a:t> Contact Period-of-time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Roboto Cn" pitchFamily="2" charset="0"/>
                <a:cs typeface="Arial" pitchFamily="34" charset="0"/>
              </a:rPr>
              <a:t> </a:t>
            </a:r>
            <a:r>
              <a:rPr lang="en-GB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Roboto Cn" pitchFamily="2" charset="0"/>
                <a:cs typeface="Arial" pitchFamily="34" charset="0"/>
              </a:rPr>
              <a:t> Contact Distance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Roboto Cn" pitchFamily="2" charset="0"/>
                <a:cs typeface="Arial" pitchFamily="34" charset="0"/>
              </a:rPr>
              <a:t> </a:t>
            </a:r>
            <a:r>
              <a:rPr lang="en-GB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Roboto Cn" pitchFamily="2" charset="0"/>
                <a:cs typeface="Arial" pitchFamily="34" charset="0"/>
              </a:rPr>
              <a:t> Case Status</a:t>
            </a:r>
            <a:endParaRPr lang="en-US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Roboto Cn" pitchFamily="2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1670" y="2316841"/>
            <a:ext cx="6600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Roboto Cn" pitchFamily="2" charset="0"/>
                <a:ea typeface="Roboto Cn" pitchFamily="2" charset="0"/>
              </a:rPr>
              <a:t>RESPONSE </a:t>
            </a:r>
            <a:r>
              <a:rPr lang="en-US" sz="1400" b="1" dirty="0" smtClean="0">
                <a:solidFill>
                  <a:srgbClr val="D54F2B"/>
                </a:solidFill>
                <a:latin typeface="Roboto Cn" pitchFamily="2" charset="0"/>
                <a:ea typeface="Roboto Cn" pitchFamily="2" charset="0"/>
              </a:rPr>
              <a:t>ACTION SHEET</a:t>
            </a:r>
            <a:endParaRPr lang="en-US" sz="1400" b="1" dirty="0">
              <a:solidFill>
                <a:srgbClr val="D54F2B"/>
              </a:solidFill>
              <a:latin typeface="Roboto Cn" pitchFamily="2" charset="0"/>
              <a:ea typeface="Roboto Cn" pitchFamily="2" charset="0"/>
            </a:endParaRPr>
          </a:p>
        </p:txBody>
      </p:sp>
      <p:pic>
        <p:nvPicPr>
          <p:cNvPr id="13" name="Picture 12" descr="A close up of text on a white background&#10;&#10;Description automatically generated">
            <a:extLst>
              <a:ext uri="{FF2B5EF4-FFF2-40B4-BE49-F238E27FC236}">
                <a16:creationId xmlns="" xmlns:a16="http://schemas.microsoft.com/office/drawing/2014/main" id="{55737F70-798C-4F7F-86A9-59A3609FD4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06" y="4572008"/>
            <a:ext cx="1554480" cy="155448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018" y="500042"/>
            <a:ext cx="85421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7303" y="571480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Roboto Cn" pitchFamily="2" charset="0"/>
                <a:ea typeface="Roboto Cn" pitchFamily="2" charset="0"/>
              </a:rPr>
              <a:t>CASE </a:t>
            </a:r>
            <a:r>
              <a:rPr lang="en-US" sz="2800" b="1" dirty="0" smtClean="0">
                <a:solidFill>
                  <a:srgbClr val="D54F2B"/>
                </a:solidFill>
                <a:latin typeface="Roboto Cn" pitchFamily="2" charset="0"/>
                <a:ea typeface="Roboto Cn" pitchFamily="2" charset="0"/>
              </a:rPr>
              <a:t>MANAGEMENT</a:t>
            </a:r>
            <a:endParaRPr lang="en-US" sz="2800" b="1" dirty="0">
              <a:solidFill>
                <a:srgbClr val="D54F2B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2050" name="AutoShape 2" descr="data:image/jpg;base64,%20/9j/4AAQSkZJRgABAQEAYABgAAD/2wBDAAUDBAQEAwUEBAQFBQUGBwwIBwcHBw8LCwkMEQ8SEhEPERETFhwXExQaFRERGCEYGh0dHx8fExciJCIeJBweHx7/2wBDAQUFBQcGBw4ICA4eFBEUHh4eHh4eHh4eHh4eHh4eHh4eHh4eHh4eHh4eHh4eHh4eHh4eHh4eHh4eHh4eHh4eHh7/wAARCACoAK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r5P8AGPiT45eK/wBpjxZ8Pvh943stGtNKtYrqOO7t4yioY4dwDeU7Elpc80AfWFFfMH/CHftZf9Fi8Kf9+k/+Rq5vxBr/AO0R8OPiX8P9L8ZfELTNVsPEesRW7RWVtGQ0YliWQMTCpGRKMEH16UAfYdFfKXxD/aK1D4aftP8AiPRfE82oX/hG3sIUtbCzt4S8U7xQyb9zbSRzJ/F/EOK02/aW0/4lE+BPhzFrHhzxbqq7dN1DVLeEW0LL+8YvhnPKI6j5TyRQB9NUV4d4MtvjN4T8F+NtS+IHjrR9euYtJlm0j7DGu6CaOKRiSPKTOTswOelbX7J/izxB4z+Cmla54q1A3urzTXCyytGkbMqysq/KoA6AdqAPV6K8K8EeGP2iLP4hW2peJ/iR4f1DwtHdSNc2cMSiRoiG2qD5AwRlf4u3U155+0n+0F4hXxpa+Afhpcano2s2mqmzvrue0heCbdtVNpbecBjnO0UAfXFFeOHxvrfwd+DQ1z4vauvibVIr3ypZdIRMssjfIAGEY4AOeB+NeTQeOfjN4f8Ajz4H0nxD46sdQ8PeKrkXUFtbwRfJaux2xyExqVYAr0J6dTQB9eUV4D8N/H/izXP2jvib4PuteibStLtQdKheOMLBIdgzuA3NyxzkmuU+F3ij40aH+0vpvw++InjKz1uxm02W7kNpbxiEjy3KfP5SMCGWgD6por44+LfxH+M3wg+KukXnirxhBq/hLUNRluRZabbRM62aSjMTFo1IbYwA+bt1rO8PfFj4w/Gn4t67p/wt8Zw+HNGitxdWtvq1vCCkY8tGGVjkJYuxPU8HrQB9sUV4f8K/HfiXwx450/4Q/FDVW1/xlqaS6hbahZQotqlsEYrGxwh3ZhlPCH7w5ryvw7r/AO0R8R/iR4/0zwb8Q9M0qw8O6xLbCO9towFjMsqoFIhYnAjOST6UAfYlFfMH/CHftZf9Fh8Kf9+k/wDkas7wb4l+OXhX9pjwp8PfiD43stZtNVtZbqSO0t4wjJ5c20FvKRgQ0eeKAPrCiiigAr5g+Hv/ACfb8Tv+wAn/AKBaV9P18eeKdY8cfDn9rXxr4y0v4X+IfFVhqNlFZxm1t5VjYGOAlhIsbhsGMjH+FAHxa7MzsSxJJOST1r7I+KJLWv7KxJJJ+xZJ+ljQ3jy3Ykt+xZknk/8AEo/+5KoeK/EHjn4m/Ez4VonwW8ReE9N8NaxD/wAukrQpCZYP+mKLGqLF9MemKAO1/a7/AGdbrxlfTeOPBVvf6j4ovruCO6tHuoY7dYEhKF137Tn5I/4j1PFY/wC2T8F/iJ4+8c6BqXg/w6t/a2uiR2kzi7hi2SrJIduHdSeGHI4r2Ob46aDYfHfWfhjrsdlosGnWKXKave6ikUc0jJEwiCsAAcSn+I52HivKfhD8Vte+GnwV8Wax8TLrUbzxDDqzS6ZpOt3zQ3d3bt5SAxCXLmMMXOVUj5WoA+bvhL8O/GY+KMkh0songrU4brxAxuIwLOKKXdI33vnwI34TcTjivsn4Za98FvG37QN7408H+LtR1HxVc6WYZLNoZY7cQJsUsA8SnPC/xdzxXJfFNdY8RQ/Cnxh4B8LXumQ+LL2K68Tx6Rbki4gk8klLx41HmptaUfvBg5b1Nd9Yav4N8C/GW90T/hWOieD9IhsFZfFxt4rK2ldwp+ziTy1XJOeN+SUPFAHjn7OFv4ZvvgH8WrbxrqV3p/h+TWnF9dW+TJGmE5XCsSc4/hPWu3g+OnwI8PfCKXwXoPja5uVtNHlsrMz2NwZXPlsq5bygMknrwK+e4/hX48i+EHxD8V3mva/4a0u0vS76LNbzRQ6ohdcSHLKrD5hg7WBx1rko/APh7S7L4d67D4x0rXbnXr+Fb/Ro1QyWS71ysgDknOSOVWgDHOnfDf8A4UyNS/t/Uj49+37Dpuw/Z/s+fv58vGcf7f4V6to3hP8AZKl0iyl1L4leKYr5reNrmNIHwkpUbgP9GPAOe5+tfTg8P+Cf+FzHwL/woPQ/7I+wfav+Eg/saL7Nvxnyv9Ttz2+/n2r5f8HW3w8t/hP8aINYh8Nxa5DfSpoyXQhFygDMALcN8w5/uUAdf4u+Cn7OPh/4d2Pjabxz4pTTdWjcaVOcMJ5ArEAqLfcOV74+tY3wS8ZfB67/AGa7v4a/EnxZf6Q9xqz3TLaW8rSBAY2UhhG64JU5FL4zs28efsufCvwv4Tb+2tVsro/2haacPtM9kjGRQ8saZZFyRywA969W+Enwu0TwH40tfhXrvwzs/GVrPDJqEnjC80ZPKjJU4tyGRxxs/wCenV/u0AR33g34a/DT4Vax4G8Ja9qV9q3xK00rodvfnd9rkMeIgrLGqx581eXI6jkYr5h+JPgnwt4E8M6Jp/8AaeoL8T4L0LrekOQ8FqpDPHtdV2k4MXR2+8emOPZPC3w5+IWo/EHxH8RNcbxLJB4C1aS50DQ7m0mYX8KSO6QWpY4jTEaKNisMEYHSsL4//Cbxh4yisvjFY6JrcGp+KL6NLnw6umySXGmBUMYd3GCQfKByUXG8UAfRfwp8BeJfEfjPT/i38VdLOieNtNSWwtrKwnQ2j2pRgrsoLnfmaUffHRePXx/4XErp/wC1OQSCDe8j/t9r2D4USeOPh3400/4W66viLxva30cuoSeLrrzfKtPkbFsd2/oYuMyDmUceviPhLxB45+GXxI+KccnwV8ReLNN8S6xMf+PSVYXhEs//AExdZFdZfpj1zQB8kQswmQhiCGGCD0r71+IP/J93wz/7AD/+gXdcivjy3Vgy/sWYIOQRpHT/AMlKteFdY8cfEb9rXwX4y1T4X+IfCthp1lLaSG6t5WjUCOchjI0aBcmQDFAH2HRRRQAV4Z8U/iD4q8S+LdU+GPwj1RNH8Y6GEvtQudStkNrJalBlI2KyEvuli6oOh5r3Ovmnxt5fhz46+IvEfwk2+KPiPdRQw65ol6+yCzsdkWZlJ2ZbKQjG9vvnj0AOo/Yz8e+LPiH8L7/WvGOoC+v4dXltUlFvHDiNYomAwigdWbnGa5r4p/tZ+CtBbxR4Z0u08QJ4i0/7VZW9x9jha3W6TcitkyZKBwDyvIHSrf7SHjbwt4y/ZR8X6x4J1eK9sobi3t5JrdHi2yi4gLLhgp6MOehzXy98TPhN4T8H6D8J9cu9d1RbTxhBHc6zNKFb7KhW3Z2iCrngTP13HgUAdBonxL+BXiywg1v4z+FfEWveOJyV1DULL91DMFO2LCRzxqMRhFOEGSO/Wvo/4w6P8F/F3xk8K+DfG3hjVNR8Q6npZ/s64imkigjt1Mr7XKSqc5V/4T1HNeZ/Baf9l34W+LJvEWkfFC/1G5ltHtPLv7ORo1VmRiw226nPyAZz0Jr3X4l+OPEfhDxxpOo3Gi6Yvw5jsjNrOvzZMtm5LqiqqtuILeUOEb756YoAy/jfo/xG8K/DbTIvgzq2maDp3h2yma7hu0EzvbRRAokZkSTLAK3UjORzXmnwK+I/hj9oTwrbfDH4o2eoa3r0Rl1GeYRrbW7rG+Ew0LqwYLIBjaAean8deKNH8U+KNL8R/FrUv+EU8I6bqQv/AATqGnl2/tqLcrEzIBIwG1YjysZ+cj6eeXfj3WtW/a91bxT8DdLsPFks+kpEkcqNDE0YjiEjfO0ZBDADk/nQB6H8KviGni34C/Ee5+LRn1vw/o98bRra0hWKUWy7NqL5ZQkg45LZ45NY/ij9nPw/4y8H+EfGnwJ0+28PTzOt+X1e9nLFMBo/lPmgMGH09zWfpvgf4beEvDGu/Gv4e+KtU13V/DMrSz2F0QLMXT4Vo3HlozKPMOMNzgc1c+FvjOaTUZfiD8NvJ17xDrhiufHGnXLsltotuDlngDbCQPm/ikOB0oAb8XNZ/au+GXg9/FPiDx/4bnsUnjgZbOzheTc5wDhrZRjj1rgv2bfCPw28TfDnx98Q/ijot1rB0i5FxI1vcSRSbWUs+1UdFJLHv+lfQ37RCn43/s8S/wDCrceI/O1KIx+WfJ3eWx3/AOt24x714NqnwN+Fr/BjxT4q8LeNte1DVvD1p/xMbUlFhjulA3RsDECwB3DIJ6dTQB0fj658P/DD4ceEvH/wAtJvDNz4vuhaSSXpNw7Q84RlmaRVw6gkrzx1rl/i/wDGL9pD4X+Lv+EZ8ReNtMmvDbJch7PT7d4yj5A5aFTn5T2rg7L4Y6X4u+GWlXvw41TUvEHi22ie48QaUzrHHYQjdh03hQeQvAZjz0r2f4JaZ4K179i3UIPiNrlzpGi/283mX8K75Y2DRFAPkc8njp3NAFrRPiB+0F4f+JHwysfGni/Sr7SfGM8EqQ2tnBuMDlNyufJUq2JB90n61sfta/tI33hPVJfBngO6vtN8Sabep9vuZrKGSB4Wh3bUL7iTl0/hHQ81r+G/C03iB9L8efEqF/D2gfDvZP4ZvLSVXTUNPQBlmnX52ztiibChD8xG308s/a/8aeJvGdvo99baHpr/AA8m1eKTRNdhUiW9cRlWVgzblAbzRgov3B+IB2Hhv41fEa7/AGOfEvxCutcjbxJZa0lpbXf2KEBYy9uCNgXYeJH5I/lXL6z8Yfjz8PLjwF4j8eeLtP1Dw54iEV81tYWVu0zWo8tpEb90m1ykgxhuvfipf2utP8I6h+1JoOj+NtbudB8MSaAjXNxaISYyGuCmFCt1YKPunrXmPi7wP8Irz4ieBvDPw88dax4gs9Y1FLPUpJ02vaq8saKY90SDJDP2P3RQB9Nr8cNU0l/+Fua5qE83wp1vbY6LpcNnH/aMF0OGeUcDbmGf/lq33l49PpCNg8auvRgCK+QtP8H6V4o8b3v7Lt9NdQ+FfCEK6vZajE6i+llbazLISDGV/wBLfogPyrz1r3fwd8bfhX4o8Q2vhjw74ugvtUm3JDbi2mUuUUk/MyBeik9e1AHo9FFFABX52/tG3njiz/as8Zv4Cl12PUXigSb+yBIZTCbeHIPl87c7fbOK/RKvizWbb4mXP7bPjpfhdfadZ6oLGBrp75VMZtvLttwGVbnds6D8aALnwHmT4d/sf+LdS8e+B7jULSLW98mkalbmH7QrfZkU4kU8Buc4PK1R8ZfDGLUNI0T4qeLfiJZnwxFbjXNH8I34AVLXak39nwbpAuNgSL5Ux935e1dr+3lb/ExvBOoXGl32mJ4CW0thqduyr9pef7SMFSVztyYujDoayvif8Nbrxx8Ffg7r8xtz4c8M6DFea8pmZJmtPs9u8giAHLbInAGRzjmgDh5Lb4e6Fo8H7Rd14D0y98M+IJP7LtfCBhQR2UykqZxIQVOfs0hwEH+t68VPYahfaT8f/DHhHxh8YLfxz4L1e3kuNQiur4PYIpSXZDKrOyZDJGRnHO3gV7z4K8FfB74k/s9aLpenaXfL4IguZry0hubiSKWORJJVdmYMTjc0ncjBrj/iB+yn8N9U8Aag3w4sEXXnRPsFxNqsrwA71LbuWH3N3bqRSur2Hyu17aHOft96A174D8CHwfo73ei2C3TK2mW5kt7e38uLYcoCqptBwemBXhf7Lvw78eeLvGok8L61rHhKM2kzDXILaXy22soMQdSoJJPTd/D0r7H/AGffBHxQ0fwbqXgv4pXmkXugLpsenabBYt86RbXSRWYKp+6VAOSa57WPh98cvBV8fD3wT1Lw9pfgq3UNaW1+wlmWRvmlLM6Mxy5YjnpimI9Y8IeGfhzceFtQ0PRbDw1qGnXDhNWis44niuJwBuMqrkFuASDzXxxrPipvgV8VvifbL4Du49F8QrNp+mlENrbxrg4MZKFXUb+i17prnww+KfgZ4bf4E3Oh6RY3y/atZXUJPNaW8PBZDIj4XAHAwPal0L4S+P8A4iNNZ/tES6TrWnWYEmlLpkxgeOU8OWMapkFcdc0AcZ+zF8SrXwN+y9BLpumN4n1uLVJv+JJY3A+1mNnGZPLAZtoHOduK+c/AvjHxVo/irV9eTRNav/CT6k9z4g0dA5tJkZmzFcfKU6HHzDt0r69+G/7Pp+Hv7Ri+LPDEFta+EE0x4Viku3kuBMygNwwPGR/eqr4O+CPjPSfhb8V/Dd1JpZvvFd1LLpxS4YoFbON52/L19DQBxngr4M6nr0Enxi8B+Lm8EaPrcBu30KytiAkCH5rcurqrKSh/hxz0rg/ixHJ42+A958SPCMx8IeDYL2Oyl8IW4/0eScSLm4ym1Nx3p1TPy9a+wvhJ4O1bwv8AArSvBeptbHU7XTZLaQxOWj3sXxg4BI+Ydq+XYP2e/wBoeH4Z3Hw5j1LwuPDk92LuS3+0fMZAVOd/lbsZUcZoA9n/AGYtEitfhNfr4t+JFh410a8sLZprW5nWSDS4PJO6CTc7BVwcEHaPk6VN8fPh54O8ZfCvw3peieKPD3hfQtP1Jbqxkj8o20+FkHlRYdVySzHgnkHiuO+CnwD8c+EPg38SfCerSaR/aPiSzENj5NyzRhhHIvznaMDLjse9d74O+CGnXfwE8LeAfiBZxXl3obyXCC1unWNZy8pU7lwWGJOQRQB80ftOxD4laFP8W9VY+DtU0+KHTI/C2p8XtzGJf+PhM7W2fvj/AAEfu25qvbfE3wxongHSNJsvgH/Zvii50tINJ18QhJ5brywqXcJ8rczbyrjaxOSOa7L4jTeBNN1uG3/aitLzWfHBtw1vPoJZIBYFm8pTtaMbw4m7dCOaqfErwJ8Z9U0fR/iJpmoaGPCXhC1OreF42YLcW1iipLCHUp87iOKPIZjyDzzQB7j+yrFp9x4GsNV8Rpat8SJrSZdXlvAo1VoRMwj84N+927BFjd2C+1eZ/wDBP+x8DSaHqN7qEOhN4tj1qdbF5jH9tWLyUz5YPz7eX6cfeq9+xz4e8feJfHt98cvFt1p9zbeIdLktVeMhJWdJY4xmNVCqMQEdfT1r1nwR+z38LfBni618VaBotzb6paM7QyPfSyKpdSp+VmIPDGgD1aiiigAr4s/aj1/x78Rfinqvwl8G+F45JNGngvZLyxcpdSR+Sud7FgNoMw49lr7TrmbLSPBVn421TXbCz0lfFE1sFv5YmX7U0QC4DjOQPlTqOwoA+TP2h/DPjP4UfBzVvAGi2F74g8GX5hvtQ1+/lDTW05mQCJQCAFzFH2P+sPNa/grwXr3gD4RaRLoq32ueHfHeixN4qvLuYBNBtGgBeWFc9knlPIb/AFQ4r0G6+Nvg/wAc/s5eJfHWteCp73Q7C+SyudKuZEYznfDtbPQAGRT/AMBrxjx/8dPEXiWHwhaeDfh94o0jwlp+I9R02KFng1KyPlgQfKmNnlq6+mHoA+lPg9pPhXQ/2eY9N8Fa7JruhRWl6ba+cYaUl5S/GB0YsOnavFPCniTWPDV4l3pF48J43x5zHIPRl6H+ddh8EPjH4a8T/wBr/DPQfh7e+D49O0a6vFtpSqqgyu5dmAQSZd1eval8OfB+p6YsDaNBbOUG2a3Hlupx1yOv45rxsywVbE1IypSs4o+oyLNcNgaM6eIhzRm/J7eT9S38PPF1n4v0MX0AEVzGQlzBnJjf29Qexrpc14D4Htb74f8Axgj0K4l3216PJD9BKjco31BGPzr0b47axqXh/wCEniHWdHumtL+1t1aGZQCUO9RnnjoTXXlteeIp8tRWknZ+p5ue4Olgq3PRd6clzR9Ox3GaM18nadqv7RVr8Prb4kWviax1bSzbfa5LN41aTyRncWXYOgBJ2tnHSu68a/FbUNY/Zgm+IHhudtK1TzIYpNmG8mUTKkijI6EHjPYivUdF3WvkfPxxcWm2mtL/ACPd80Zr5w+OPxA8YeH/AIFeAfEGka1La6nqUdu15OEUmUtbb2yCMctzxXY698WoIf2cl+IVtKi31zZrDCvHF43yEY/2WDN9FpeylZPvoV9ahdrsrnr1FfMvgr4i+NL79ljxX4tu9dml1uyvPLt7som5F3QjGMY/ibt3ql4StP2gvE3hrT9dsvibo8MF/Cs0Uc8irIoPQMBGear2D1uyPriduWLd1c+p6K8O+M/xA8W+BvB/hfwpp0kV/wCOdaRLf7QFDKrjarSKCACSzADIx1OOK4fxHd/HL4Nx2Hi7xF4oj8TaPLMkeoWjOXERb+HJAx3AZeM4yMUo0W1uOeKUW1Z6b+R9A6r4h8Dt46s/B+pXWmyeJLq2M9vZzQ7pXiG45BIxj5HOM9jXzrrniK7+GWr+N9W+EoHxAimvLi48V297IfK0Py2ciNVG35TumBxu4iArD+NnxAg8OftdeDPHmnaPe67A3haOWG0tB++lWVblRjAPQNk/Q1fj+PfhPSLTxDMv7PuvWVvrYd9acw7EugQ24ykpgj53zn+8axOpO5ynwu8T/HbUviBefF/wr8N01DTtctfskdpHMUs0VCiFo1LgggwnnHUtXu/jXwv42vv2t/BHimzsL1vDVnpLxX06TAQxyFbj5WXPJyydj29K87+IvxGkvP2ZvC+ofBSC58NzyattbSNKdZLi2hBnDbkTJCs4VskY+YetfUGk+JfD+oSQ2lpr+l3V26/6mK7jeQkDJ+UHPrQBsUUUUAFfGv7SnxI8K/DP4razq/gJrmP4h3ckNprbXUJktvshhRsICcBvlh5HvX2VXxB+3v8ACrT9Hv2+KCaxcvc63qkFpNaNGvlxKLcjcG6n/VDj3NAGD8Riz/ATXH+DCqnwpNzH/bK6h/x+i/8ANi+7u52Y+z9P9qvpHwn/AMLM/wCFcfBz/hBTpQ0j+y7H/hIPteN/2fyoP9Xnvt8zp3xXzF4n1Kz0fwbdfs//AAjnTx9a+I2TUpNQhz5yTKys0SoOOFt1Y5P8R9Kf8JPhP4ge7Gj/ABR8beJfh49xJDa6DbSTsv25ySGSNS2PlzGMD++KAPWYLiO1/bf+J9xLnYng/JwMn/U2dfUthKk9hbzR5KSRKy5GOCARXzl8KvhV4F+HfxM8TN/wsO78T+JV0CaO/wBMuivni3byn3k8noEA9mFdTqnxwjGniLRtDeObYFR7iQFU49B1/SuHE4ylhZ3qytdHrYHLcRj6XLQhdp6u6srr/gFn4nvHefGjwrZ2xDXEJjMuO2X3DP4A1t/tMf8AJCvFf/Xov/oxK5j4F6LqGteI7rxvrLPKcssMjj/WSHhmHso4/H2r1Dx74atPGHhDUfDV9PNBbX8YjkkixvUBg3GeO1RlLcubESVuZ3Xoa8RxjTUMHB3dONm/N3bPMvBfiLR/D37J9hfapeW8aLoUkaxu4zI7BwqAdySQMV4/pFjc2f7DWtTXCMqXmsJPDnunnQpn80avTtM/ZX8BwXcUt9quuahBGc+Q8yorexKjOPoRXp3jnwBovij4eP4HO/TNLKxLGtooBjWNgyhQeP4RXt+0hF6d7nyfsKs4+8rWjZHz7+0Kiy/s6/CmJ87XFkrY9Da4NcCvhLxDJ8QpfgtcTyf2Lpmp3GpEYPEQi3b8+hQLj3b3r6n8afCPRfFPgnw34VvNSv4bXQDD9nli275PLj2DdkY6c8V0k3g3RpPF174o8orqV5pg02SQf889xOR78gfgKI11GNvUU8HKcrvy/wCCfL/w/wAf8MWeOccD+0Dj/vu3rf8AhJ8AfB2ueCvDvim88RaxBeXMEV08MdxGI1bOcAFc44r1XRfgvoOl/CrV/h5DqmoPYapOZpZ22+ahyhwOMfwDt3NcUv7KfhJQFXxR4gAHQB0/wqvaxd7O2pKw01y3jeytv5lH9o+4i0T4/wDw18Vag4XSEZY3mPKIVlyTn6OD+FdT+2Hrel2vwTu7SS4gkn1KaFLRA4JkwwYsvqABnPuK63UfhT4Y1T4X2PgDVhcXljYxKlvcswE8bDOHDAcHk+xFcN4P/Zm8K6Pr1tqmsa3qevxWZDW1pdALEpByAwGdwHpwKiM4aNvY1nSq+8orSX4dzzDwVY3OmftZfCGwvFK3EPgdVkU9QTDeHH616z4u/wCFmf8ACtPjF/wnR0o6T/Zl9/wj/wBkxv8As/lT/wCsx32+X175rM/aS+DfhbxJ4hT4l+IviBfeEI9PsorJriEKqxjzG2nfkEEmXbXkdj8MPhRr95Dodt+0tquoT38i20dr9p3eeznaEwWwck4xXO3d3O2MeWKRzv7KS/8ACoLZPjN40Ig8Ka1Zy6XZvbfvZ2nMwPMY5AxBJz9PWvQPgDJ+zNJ8YNGfwGviQeJWeY2f2vzPKz5T7854+5u61qP+xlo7WEVhJ8RvEUtlC++O2aJDGrc5IXOAeTzjvVj4Y6Ppeu/Gzw/4q8Z6fa/D7xlp8cttpvhmGNF/tC3Ecg+09Ac/PIP+2VIo+oqKKKACvIfFHw4n8Q/ELVtQ+JOuaZrHgKaNDpeiXf7sWl0FQeZu45wJe5+/04r16vmT9rRP+FwBvhL4FZb3xZoV9FqV/azHyUSDyiuRI+FY5nj4Bzz7UAeseB/hN8J9A1mDxH4S8MaTb31sXWG7tpGcoWUqwB3EZ2sR+NeW+IgfD/xk05viOp+IC6r4i/4pYWcef+Eb/fD/AFuMY+/D1z/qSa8j+EHjbxl+zT41sfh/8RobLTvDl8ZNUuzEn2mZd8bRoytGTxviUEYPGau/s0698QNa+PHjjWvhnb6fd+GdU8Qx3OsS3oCSLaPcTMjICwIbY0nGDzjigD3hda8E6h+0P4z8J6X4Ski8bJ4eLXOsbhtuImjg2x/e/wBuIZwPuVX8E/Ba8eWO68UTpFCuCbSBtzP7M3QD6Zrn/wBqYL8Hru4+N3hFQfFes3MGj3X2w+bbiAxE/LGMYb/R4+c+vHNVodW/bIliSRfD3g7a6hhl4+h/7a1x4jA0cROM6ivb7j08Fm+JwVKdOg7c276/I+jtPbS7a3axsZLSOKyUK0UbriEDsQOnTvS2ep6beS+VZ6hZ3EmN2yKdXOPXANfmbe/E34h+BfG3xFsbuPTItW8RTT2evIYvMVX3SBxGQ2By74PPavRf2TPG3wO+HNjB4o8RatrFv4waOe2uI1t5JLcRM4K7Qq9dqr39a60rKyPNbbd2ffODVGfWNIt5mhn1WxilQ4ZHuEVlPuCa+Br/APbF+K326f7Gvh/7N5jeTusGzsz8ufn9MVQ8U+F9L+NGhP4x8C+deeN0ifUvGEEr+Rbw5U/NCHGCMqeAzUxH6FWmqaZeTeTaajZ3EmM7Ip1ZsfQGrmK/M/4VeOPCHw18DJ4u8OXVw3xPWd7cQXULPZi1c8tgADdgf3uvavrbR/G/xj0n4BeLPG/jix0S21S2slvNGFuoaN4ygOZFVz3I4yKAPdYrq1luZLaK5heeL/WRrICyfUdRQbq1F2LM3MIuSu4Q+YN5Hrt64r45+D/inUvFer/8Jf8ACtba8+JGq+W/jKC9Ux2kNsHA3QBiBnITozHrxX01cfDXw3P8Wbb4nSfbf7et7M2ceJv3PlkMOUx1wx70AdTe39hYlRe31tbF87fOlVN2OuMnmkfUNPS2junvrVYJTiOUzKEc+gOcHpXy54U0LT/2l/FXi63+JCyKvg7VZLDSzpj+QfKd3B8zO7cf3Kc8d68P/aP1++0HxRD8ENPEQ8KeFdShk07eu65LPGHYvJn5uZn6AdvSgD2T9qu38bfED4/6V8GdG8SjTtH1jRo7qW3mXMDSRtPJubALZ/dLj3ArzzxP4B0m40m51DwTaw+C9d+GUb/2nfXe5DrVzCMia2yTzvgdgCP+WiV6J8c/GGh+A/24PCvijxJcSwaZa+HSs0kcRkZS4ukX5RyeWFdD4h8Gn4taRrHjT4zx/Z/CGjxS6l4YudJl2SyafIpkZ5U+YlvLSE4wDncMUAcV8JP2vVsPBdho/ifw/wCIvEmv26yNdXlv5Z80GRipwMYwpUdO1UPCfxU0z4uftn+BPEGl6XeadDa2M1m0dyylmYRXDZ+XjHzgfhXX/snfDW00f4r6r4/8GCW4+HWpaQ9tpV3dTD7Q7+ZF5gZCAww8coyQOAPWt39nD4XfA++1xPiN8ObzXrubSryW3DXcpVFlMeGGxkBI2ycUAfSFFFFABXM+KdQ8EeD2l8Sa/daJoM16RavqVwI4ZJTjIQyHBbhc4z/D7V01ePeJ/hze+MviRqy/EfWNI1vwE0ccmk6G7mKa1ugqL5hZQrdPN/jP3+lAHlHwn+Ffwwuvi7pWs3HxtsPiHqMSyrFpl6Y7lp18t+PmkYkLuL4x2zxXb/ED/hUK+NNCk0r4peH/AALP4d1Iyalp2mzQ24vmR0/czhGX7uxl+YHG9uK8Z+LPw7/4RL9q/wAK+HPg9PZeDr+50g3EFzNKzxRyYuA7EvvPzIm3GD2r0jxp4J+DHhvU/B9n478EnxN4o8VXCwahqmnzSeS16TGJp5AJFCKzyFuF6Z4GMUAYPxr/AGrtBsfGF74ZsfBugeNdCtmikhvZLwSRSuYwxKqY2XKlmXOexrkLWH4geD/iZoviv4Z+IfE3xd0CGNpbpLa5lkt0mdXU28mxnAZVZH5HccVtfE39kG61zx5f3vw/1jw1pOgSLGbexluJ3kiwih8/K3Vwx6969t8KfDW/8F/EHQ4/h1rWkaL4HSN5Na0VXMs17dFGXzAzhiOBFxuX7h45oA86/af8b6X4W+F+h6pqvwp0Nde8ZWNwt6LmBFn0+YxLuJYx7mdTJ1ODla5D4DeIvC+l/s6abFofgTw/498cJezfaNHMEcl6IDK/71hsZyoGwdMfMK9i/a8n+H8uneHdA8aaDPqOoa1NPZaHdK5WOwuXVEEsmHX5Qzxk8Nwp4rlvA37PuueDfhxbJ4G8QeH9N+JazutzriSPLG9ozkmIKysBx5fOz+HrzQB5h+y5oXgLx18O/GfgbxFeaLo3iXWtUKaf5sMb3kICqxEKthsAqwwCO9XJYfB15f6j8HL7xfZ/DdPCH+iya9E6Qy68Pussygp064LP1NJoHij4P6x4ti0D4b+D7zwz8Rp5nh0/xBePm2guhnfIymVxhgHA+Q/eHFcF8ePgb8QvD/iDS9a8T6/pWvah4p1LyTc2YkP71iPnf92oAOew7dKAOk/4WZ8P/gvjwNofhTwt8TLSH/SDr04iDSNJyY+Ef7vT7x/Cu58GaT8Ol8Sad4p1f9o6G6sZJBd3Hh27vVa22ONxtnVpSpVc7cFe3QVPN+yJDF8Fv7Hkn0CPxuL7zDrDXE4g8jd/q8Y64/2PxrnPh/8ACX4e/DzxppPgH4q6RZ+Lta8UXA/su6024k8i0QfKRJ8yHJb0VulAF/xh4w8C/EDxhrvg3wzr2jfDm20hvO0/W9GmSE6220AQfJ5eRubI+ZuR0rqfgt468ZeAfgjNpGr6ZqXiD4ijUHnt/Dl/dP8A2hNasUHmBGDPsADnpjg0748eEf2e/g7odnq9z8PWub25naKzFndyM0MyoXV2DzAbQQOx+lbP7H4t/HfhaL4s+NPL1Hxjb3U+nx6tLiNltwq4TamE/jbnbnnrQB0X7Lnhrw9osni7VtJ8TwarqOt30d5q2noVLaTcN5jNbuVJJZWd15A+50rtPiIvwx8PQt4k8aWPha1klfal3qVvCHmlCkqodhktheO/FfJvwc+M2k/CHx78S4Nc8O67qH9q6/LLC1jCrABJZgc7mXrvGMZrpviT4G+I37RFhb+JNP8AGuk6Z4OvJRd6XourDyri0ZVMTF9kZySQ5HzHhhQB23wx+N3wl+Jnh2TXviLZeC9E1eK5a1S21OWGaQwqFZWDSKDtJdhjpkGvD/jl4P8AEWsarcXHwh8ea74/0nUZ7hr/AE3R5nlt9LjZgYoCkblQhUuqggDEZGK4LU/gJ4gsPjNpnwvk8ReH31HULM3cd4s7/ZkULI21jt3Bv3R4x3Fe7fDfx94J8BG8+FPgfwnrWk+NdQ2aJPrqxCS1k1BA0K3J3ux8oSMz8J90/d7UAeT+MvFfxZ8I/ADQPAOoeDfEHhKz0/UGZdY3zW7XJczP5JAAH/LQnGTnYOK9d/Yon+Jvgm4j8Daz8MdYttH1S+lvZtYuYpIlt/3AABBXByY1HUfeqL4j/BD4/eNNITSfGfxZ8L6haW0ouUglJi2yBSA3ywqejHr616Z+xJ418VeOPhjqmoeLdXfVLy11d7WKVo0QiNYoiF+UAHljz15oA94ooooAK/Pb49eAfFfxE/a68XaR4S08X15bC2upUa4SIJEsMALZcgdWHA55r9Ca4XWPFXwn8L+KdQvNR1zwfpXiQxBLx5rm3hvHXaCquSQ5GAuAfagD5h/4KD/D/wAV33iaH4g2unLJ4d07SILW6uvPQGOQzuANhO48yJyARzXK/Bn4dftDaD4A1lfCPhPS7jR/GulxrLLdXkG/yHjfa6DzVKsVlP3ge3Fanxl/aL8Q/FD4La7ptv8AC++sdEmlhin1lLp5oLdlljcKxEQUMcKMFh94V6poGs+ENc8CfCOeH45aX4Vbw3YWcmo6bHqkafbSscO6GZfNXGPLZcMG+8eKAPMf2JfCmveCP2mde8M+JbMWWqWnh6QzQiVZAu6S2dfmQkH5WB4PevEfgtdeMLT426Vc+A7G1v8AxIt1P9it7ogRSExybtxLKMbNx+8Ole6az8TLrRP2y/FvivwB4fb4gJdaRFbLFpUxkGzybbdIGjV8hWj2njGT1rS/Y78B2vjj4IeLzbTR6D4jl1torTXYbYNeWI8uFiI3yrqCC6kBhw5oA1/jT4m+GHxT0LSvBvjzXrux+JOlpJarp+nQSLbjVZFVDCZDG6FPNVVyHxjPzY5rxnR/Cvxq/ZsvR8Rbrw3ptvGynTy11cxXEZMnzY2xS7s/J16V6h8Cvh1beGPiD8Q9I+JNxDb319MLLw74g1y3WOa7uS0o+0WrTHLSZaN/kYnJXmvIPjn4U+Jdn8Tbz4Xx+KPFnxAa0jiu1izPMW3Rht/k73xt34z7+9AH0xbfsg/C3V7ePVrjUPFCT3qC4kWO8iChnG4gZiJxk+prlfiL48+NfwNuNK8G6F4d0B/Cv2kaX4cuL0+dcXKrgL5hSZcMdw5KqKrfGnXtQ8b/ABm+HXgXwP8AE260qC70wW19Lo+os628y7iRIkUiguAuMEgiuW/aE8ReJrDXPAngfxTo2rR2HhXWo408Uak0gXVgrR7pcsuBxyfnf60AdX8WtD/au+Jng+Twt4g8C+G4bGSeOZms7uFJNyHIGWuGGPwrx79nPTfDun6/evLdXK/FHTb8J4Y0t8/ZLq5UMCkrBcY3DvIg96+uh4i8D/8AC5j47/4X3ov9k/YPsv8Awj/9sRfZt+Meb/rdue/3M+9fM37OfxQ8IeE/jDqdlrXhvQ76PVvEDyweIbuaNDpybnG9WZDhTkHIZaAPTdB+EPw1+LvjXVx441TWrP4lRItx4k03TZQlrayHCgRs0bqRjZ0duT1qz4/+H1l8O/Dc/gHXftFp8EX23l/rJmEupJfMw2IoQH5S6xj/AFR4J59PQfjhpPg/UNB07xtonxD0jwU0t19rfVrCWKJtbVEJEBmV0MgO3jlunQ14r8KvitdfHD9p/TYdY014PDU+myxy+H7m6N3ZyPHG7CRo2UIW3YIO3I2jmgD6L174rfDH4YeF/C9rrOvT2the6bGdKdrSaZpoERAGbYhwcMvUDr0rxe58Ffs8/H/x94h13RfFXiS6157X7bdQwq0ESqipGCBLB7LxuPWuI+P+veGvANl4h8LSatpvxLuNfN0tlJNOjt4UwxUQxLmQp94DCmPHlDivVP2UfFfwj8L/AAO0S6vda8G6Z4ia0nW/Mtxbw3ko86QhJCSHOQFwD7UAeU/snfs9eB/ip8NbrxJ4kvdchvItUltFWyuI0TYscbA4aNjnLnv6V9UfBO3+IGlnWPDvizSLCy0DR3isvDM0Moea5tI9yK0xDn5tixE8LyTxXz1+z1408S+P/wBoPQ9c8MeDdQ8J+A4be4tryy07f/ZhuBDI3mSbESPzCWiHIz8q89KzvCXh3xt8TPiR8U5ZfjR4i8J6b4b1ib/l7laFITLP/wBNkWNUWL6Y9MUAdx+1v+zldeM72bxp4Htr7UPFF9dwreW0t7FHbiBYSm5Q4XBykf8AEep4qH9knwX8d/hpqsPhnWvC2lW3hG8u5bu/uXu4pbiNzDtXZslPBZE42nqa51fAdmzBV/bRYknAA1br/wCTdWvCui+Nvhx+1t4L8G6n8T/EPimw1Gylu5BdXEqxsDHOApjaRw2DGDn/AAoA+xKKKKACvkD9oX4feFfi78WNb8JeCdM/sz4g6eYb3VtT1GSRLS4tvKRAibS/zfPF/APutz6/X9fJ/wC1z4Z+OXxD1abwvoHguzn8MWd3FdWd/BcxxzzsIcMH3yjgM78bR0FAHl3j/wCDvxm+GPwJ1+wu/FOgTeD2uIrm/wBPs2LySSNJEqsC0IIwVjJAYDC1n+FPhN4f+NXhLSYPhTp6aDrehWkUfiWbWJ5RHezyINrw7TJwGjlJGE4ZePT0H4LfAf4geBfCd18Qv7GupviHpt08elaLc3kTWc8LqqM8m1uSFeUgbxyq8evpXg/wZ8QPih4i0zXPjJ4ej8KT+FL2K80VNHuECXblg0gmG+TIBijxgqfmagDy/wCHXiX4X/sza0+geLPD+rXfj62tzDqWqaZmW2limZZkVBJIvRPKBOwcqetdZ8cfD/jL4PeELrxR8FNZ0zw14QjhS81OybE8891LIE8xfNR+NpjGAwA2nim/tgeGPjX8RNRm8J+H/BFheeFrW5gvLTUI540uJXEJDBt8g4DSOMbR0HNfPDfs0/HVl2t4NuCvodQt8f8AoygD1+31fXrzQPCOt/GrUoPEuo+JPLl8BSWcaqdLvX24luAgjBXc0BI/eD5Dx6+SfFDxP8Xfhf8AHnUtT1jxVaTeMhZxw3GoWkEbxvC8aFVCtGF+6F/hHIr1L9mv9l/xCPFLax8TLHU9F/sie2utLSC7gdZpEcswfG87RtT06nmk/a0+B/xQ8bfG7VPEPhnww+oaZPb2yxzi7hTJWJVYYZweCD2oApeB/gf4x+Euv6f8afF2o6TeaNo//EyvYdPkkkupFkUjCKyKpbMgzlgOvNeX/G/4qeI/jL48TTBqMv8AYLamRotrdQRRG2EhVBvZASe2clq+1fA+s/HD/hT2ty674J0e38V2CpDo1gsqmK6QKgy5EpGfvfxL0rxD4s/s2+J/FM+geMbfSbxPEev3om8U2UV1AsGn7tu4w5OcDnjc9AEvwf8A2PtR07xpHc/EeXQNZ0FYJA9rZ3twJGkI+Q8KhwOe/wCFavxx/ZCh1bVNNl+FVvo+h2iQOt7He3twxkk3fKy5D9sjqK6X/hQt38HVbxp8IRqvibxTGPs0Vjq91F9nMUhxIx2+WdwAGPm/A13HgrxH8c7z4c+JtQ8TeCNHsfFNsP8AiS2UUoMV0dv8Z8045/2loA8C179mn486z4M0jwfqnjHwpNoejsWsLYyOvlE5z8wgDN1PUnrVbwH+y78bvBPiSHxD4W8W+E7HVIEdI5hNJJtDKVb5XgIPB9K0fi74f/aX+Ltro+jeKPh7p2mWNpeiZpdPu41fBG1id07ZABJ4FF58E/id8IfjJa+Ifg/odz4m06CyIWTVryEgySKyupAeM8DBH9aAMHXvg3Y/GbVrtvhtb2uj63oVw9r4rn1SWVI76+Y/NLAF8wBS6SnGE4Zfl9KP7RHwO0j4ZfAvwhLLZ2p8X3Gq/ZNRvre5leKYMsrKAr4AAAQZCjoa9m/aO8J/FnXPEvwz8ZeD/C8F5q+iRG6v7YXEaQx3JMTbCGdSy5VhwTwOtKvhP4rfGof2H8afCdt4a0nTCNR0+fSbhBJNdL8ojbMknyFXcngHIHNAD/2Y/hD8Zfhbrltp+qeKNAk8HNLNcXmn2pLySStFtVgzRAjDKhPzAYHSuG+FwLaf+1Oqgkk3uAB/1+19M/BrVPiFq/hOW6+JXh+x0LWReOkdtZvuQwBV2uTvfkksOvYcV84eHfD/AO0R8OPiR4/1Pwb8PtM1Sw8RaxLciS9uYyGjEsrRlQJlIyJDkEelAHxhDHIZUAjcksMfLX3p8Qf+T7vhn/2AH/8AQLuj/hMf2s/+iQeFP+/if/JNZ3g3wz8cvFX7THhT4hfELwTZaNaaVay2sklpcRlFTy5tpK+a7ElpMcUAfWFFFFABRRRQAUUUUAFFFFABRRRQAUUUUAFFFFABRRRQAUUUUAFFFFABRRRQAUUUUAf/2Q==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71590" y="972191"/>
            <a:ext cx="6600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Roboto Cn" pitchFamily="2" charset="0"/>
                <a:ea typeface="Roboto Cn" pitchFamily="2" charset="0"/>
              </a:rPr>
              <a:t>ACTION SHEET</a:t>
            </a:r>
            <a:endParaRPr lang="en-US" sz="1400" b="1" dirty="0">
              <a:latin typeface="Roboto Cn" pitchFamily="2" charset="0"/>
              <a:ea typeface="Roboto Cn" pitchFamily="2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500174"/>
            <a:ext cx="5357850" cy="439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7303" y="571480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Roboto Cn" pitchFamily="2" charset="0"/>
                <a:ea typeface="Roboto Cn" pitchFamily="2" charset="0"/>
              </a:rPr>
              <a:t>IMPORTANT </a:t>
            </a:r>
            <a:r>
              <a:rPr lang="en-US" sz="2800" b="1" dirty="0" smtClean="0">
                <a:solidFill>
                  <a:srgbClr val="D54F2B"/>
                </a:solidFill>
                <a:latin typeface="Roboto Cn" pitchFamily="2" charset="0"/>
                <a:ea typeface="Roboto Cn" pitchFamily="2" charset="0"/>
              </a:rPr>
              <a:t>LINKS</a:t>
            </a:r>
            <a:endParaRPr lang="en-US" sz="2800" b="1" dirty="0">
              <a:solidFill>
                <a:srgbClr val="D54F2B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2050" name="AutoShape 2" descr="data:image/jpg;base64,%20/9j/4AAQSkZJRgABAQEAYABgAAD/2wBDAAUDBAQEAwUEBAQFBQUGBwwIBwcHBw8LCwkMEQ8SEhEPERETFhwXExQaFRERGCEYGh0dHx8fExciJCIeJBweHx7/2wBDAQUFBQcGBw4ICA4eFBEUHh4eHh4eHh4eHh4eHh4eHh4eHh4eHh4eHh4eHh4eHh4eHh4eHh4eHh4eHh4eHh4eHh7/wAARCACoAK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r5P8AGPiT45eK/wBpjxZ8Pvh943stGtNKtYrqOO7t4yioY4dwDeU7Elpc80AfWFFfMH/CHftZf9Fi8Kf9+k/+Rq5vxBr/AO0R8OPiX8P9L8ZfELTNVsPEesRW7RWVtGQ0YliWQMTCpGRKMEH16UAfYdFfKXxD/aK1D4aftP8AiPRfE82oX/hG3sIUtbCzt4S8U7xQyb9zbSRzJ/F/EOK02/aW0/4lE+BPhzFrHhzxbqq7dN1DVLeEW0LL+8YvhnPKI6j5TyRQB9NUV4d4MtvjN4T8F+NtS+IHjrR9euYtJlm0j7DGu6CaOKRiSPKTOTswOelbX7J/izxB4z+Cmla54q1A3urzTXCyytGkbMqysq/KoA6AdqAPV6K8K8EeGP2iLP4hW2peJ/iR4f1DwtHdSNc2cMSiRoiG2qD5AwRlf4u3U155+0n+0F4hXxpa+Afhpcano2s2mqmzvrue0heCbdtVNpbecBjnO0UAfXFFeOHxvrfwd+DQ1z4vauvibVIr3ypZdIRMssjfIAGEY4AOeB+NeTQeOfjN4f8Ajz4H0nxD46sdQ8PeKrkXUFtbwRfJaux2xyExqVYAr0J6dTQB9eUV4D8N/H/izXP2jvib4PuteibStLtQdKheOMLBIdgzuA3NyxzkmuU+F3ij40aH+0vpvw++InjKz1uxm02W7kNpbxiEjy3KfP5SMCGWgD6por44+LfxH+M3wg+KukXnirxhBq/hLUNRluRZabbRM62aSjMTFo1IbYwA+bt1rO8PfFj4w/Gn4t67p/wt8Zw+HNGitxdWtvq1vCCkY8tGGVjkJYuxPU8HrQB9sUV4f8K/HfiXwx450/4Q/FDVW1/xlqaS6hbahZQotqlsEYrGxwh3ZhlPCH7w5ryvw7r/AO0R8R/iR4/0zwb8Q9M0qw8O6xLbCO9towFjMsqoFIhYnAjOST6UAfYlFfMH/CHftZf9Fh8Kf9+k/wDkas7wb4l+OXhX9pjwp8PfiD43stZtNVtZbqSO0t4wjJ5c20FvKRgQ0eeKAPrCiiigAr5g+Hv/ACfb8Tv+wAn/AKBaV9P18eeKdY8cfDn9rXxr4y0v4X+IfFVhqNlFZxm1t5VjYGOAlhIsbhsGMjH+FAHxa7MzsSxJJOST1r7I+KJLWv7KxJJJ+xZJ+ljQ3jy3Ykt+xZknk/8AEo/+5KoeK/EHjn4m/Ez4VonwW8ReE9N8NaxD/wAukrQpCZYP+mKLGqLF9MemKAO1/a7/AGdbrxlfTeOPBVvf6j4ovruCO6tHuoY7dYEhKF137Tn5I/4j1PFY/wC2T8F/iJ4+8c6BqXg/w6t/a2uiR2kzi7hi2SrJIduHdSeGHI4r2Ob46aDYfHfWfhjrsdlosGnWKXKave6ikUc0jJEwiCsAAcSn+I52HivKfhD8Vte+GnwV8Wax8TLrUbzxDDqzS6ZpOt3zQ3d3bt5SAxCXLmMMXOVUj5WoA+bvhL8O/GY+KMkh0songrU4brxAxuIwLOKKXdI33vnwI34TcTjivsn4Za98FvG37QN7408H+LtR1HxVc6WYZLNoZY7cQJsUsA8SnPC/xdzxXJfFNdY8RQ/Cnxh4B8LXumQ+LL2K68Tx6Rbki4gk8klLx41HmptaUfvBg5b1Nd9Yav4N8C/GW90T/hWOieD9IhsFZfFxt4rK2ldwp+ziTy1XJOeN+SUPFAHjn7OFv4ZvvgH8WrbxrqV3p/h+TWnF9dW+TJGmE5XCsSc4/hPWu3g+OnwI8PfCKXwXoPja5uVtNHlsrMz2NwZXPlsq5bygMknrwK+e4/hX48i+EHxD8V3mva/4a0u0vS76LNbzRQ6ohdcSHLKrD5hg7WBx1rko/APh7S7L4d67D4x0rXbnXr+Fb/Ro1QyWS71ysgDknOSOVWgDHOnfDf8A4UyNS/t/Uj49+37Dpuw/Z/s+fv58vGcf7f4V6to3hP8AZKl0iyl1L4leKYr5reNrmNIHwkpUbgP9GPAOe5+tfTg8P+Cf+FzHwL/woPQ/7I+wfav+Eg/saL7Nvxnyv9Ttz2+/n2r5f8HW3w8t/hP8aINYh8Nxa5DfSpoyXQhFygDMALcN8w5/uUAdf4u+Cn7OPh/4d2Pjabxz4pTTdWjcaVOcMJ5ArEAqLfcOV74+tY3wS8ZfB67/AGa7v4a/EnxZf6Q9xqz3TLaW8rSBAY2UhhG64JU5FL4zs28efsufCvwv4Tb+2tVsro/2haacPtM9kjGRQ8saZZFyRywA969W+Enwu0TwH40tfhXrvwzs/GVrPDJqEnjC80ZPKjJU4tyGRxxs/wCenV/u0AR33g34a/DT4Vax4G8Ja9qV9q3xK00rodvfnd9rkMeIgrLGqx581eXI6jkYr5h+JPgnwt4E8M6Jp/8AaeoL8T4L0LrekOQ8FqpDPHtdV2k4MXR2+8emOPZPC3w5+IWo/EHxH8RNcbxLJB4C1aS50DQ7m0mYX8KSO6QWpY4jTEaKNisMEYHSsL4//Cbxh4yisvjFY6JrcGp+KL6NLnw6umySXGmBUMYd3GCQfKByUXG8UAfRfwp8BeJfEfjPT/i38VdLOieNtNSWwtrKwnQ2j2pRgrsoLnfmaUffHRePXx/4XErp/wC1OQSCDe8j/t9r2D4USeOPh3400/4W66viLxva30cuoSeLrrzfKtPkbFsd2/oYuMyDmUceviPhLxB45+GXxI+KccnwV8ReLNN8S6xMf+PSVYXhEs//AExdZFdZfpj1zQB8kQswmQhiCGGCD0r71+IP/J93wz/7AD/+gXdcivjy3Vgy/sWYIOQRpHT/AMlKteFdY8cfEb9rXwX4y1T4X+IfCthp1lLaSG6t5WjUCOchjI0aBcmQDFAH2HRRRQAV4Z8U/iD4q8S+LdU+GPwj1RNH8Y6GEvtQudStkNrJalBlI2KyEvuli6oOh5r3Ovmnxt5fhz46+IvEfwk2+KPiPdRQw65ol6+yCzsdkWZlJ2ZbKQjG9vvnj0AOo/Yz8e+LPiH8L7/WvGOoC+v4dXltUlFvHDiNYomAwigdWbnGa5r4p/tZ+CtBbxR4Z0u08QJ4i0/7VZW9x9jha3W6TcitkyZKBwDyvIHSrf7SHjbwt4y/ZR8X6x4J1eK9sobi3t5JrdHi2yi4gLLhgp6MOehzXy98TPhN4T8H6D8J9cu9d1RbTxhBHc6zNKFb7KhW3Z2iCrngTP13HgUAdBonxL+BXiywg1v4z+FfEWveOJyV1DULL91DMFO2LCRzxqMRhFOEGSO/Wvo/4w6P8F/F3xk8K+DfG3hjVNR8Q6npZ/s64imkigjt1Mr7XKSqc5V/4T1HNeZ/Baf9l34W+LJvEWkfFC/1G5ltHtPLv7ORo1VmRiw226nPyAZz0Jr3X4l+OPEfhDxxpOo3Gi6Yvw5jsjNrOvzZMtm5LqiqqtuILeUOEb756YoAy/jfo/xG8K/DbTIvgzq2maDp3h2yma7hu0EzvbRRAokZkSTLAK3UjORzXmnwK+I/hj9oTwrbfDH4o2eoa3r0Rl1GeYRrbW7rG+Ew0LqwYLIBjaAean8deKNH8U+KNL8R/FrUv+EU8I6bqQv/AATqGnl2/tqLcrEzIBIwG1YjysZ+cj6eeXfj3WtW/a91bxT8DdLsPFks+kpEkcqNDE0YjiEjfO0ZBDADk/nQB6H8KviGni34C/Ee5+LRn1vw/o98bRra0hWKUWy7NqL5ZQkg45LZ45NY/ij9nPw/4y8H+EfGnwJ0+28PTzOt+X1e9nLFMBo/lPmgMGH09zWfpvgf4beEvDGu/Gv4e+KtU13V/DMrSz2F0QLMXT4Vo3HlozKPMOMNzgc1c+FvjOaTUZfiD8NvJ17xDrhiufHGnXLsltotuDlngDbCQPm/ikOB0oAb8XNZ/au+GXg9/FPiDx/4bnsUnjgZbOzheTc5wDhrZRjj1rgv2bfCPw28TfDnx98Q/ijot1rB0i5FxI1vcSRSbWUs+1UdFJLHv+lfQ37RCn43/s8S/wDCrceI/O1KIx+WfJ3eWx3/AOt24x714NqnwN+Fr/BjxT4q8LeNte1DVvD1p/xMbUlFhjulA3RsDECwB3DIJ6dTQB0fj658P/DD4ceEvH/wAtJvDNz4vuhaSSXpNw7Q84RlmaRVw6gkrzx1rl/i/wDGL9pD4X+Lv+EZ8ReNtMmvDbJch7PT7d4yj5A5aFTn5T2rg7L4Y6X4u+GWlXvw41TUvEHi22ie48QaUzrHHYQjdh03hQeQvAZjz0r2f4JaZ4K179i3UIPiNrlzpGi/283mX8K75Y2DRFAPkc8njp3NAFrRPiB+0F4f+JHwysfGni/Sr7SfGM8EqQ2tnBuMDlNyufJUq2JB90n61sfta/tI33hPVJfBngO6vtN8Sabep9vuZrKGSB4Wh3bUL7iTl0/hHQ81r+G/C03iB9L8efEqF/D2gfDvZP4ZvLSVXTUNPQBlmnX52ztiibChD8xG308s/a/8aeJvGdvo99baHpr/AA8m1eKTRNdhUiW9cRlWVgzblAbzRgov3B+IB2Hhv41fEa7/AGOfEvxCutcjbxJZa0lpbXf2KEBYy9uCNgXYeJH5I/lXL6z8Yfjz8PLjwF4j8eeLtP1Dw54iEV81tYWVu0zWo8tpEb90m1ykgxhuvfipf2utP8I6h+1JoOj+NtbudB8MSaAjXNxaISYyGuCmFCt1YKPunrXmPi7wP8Irz4ieBvDPw88dax4gs9Y1FLPUpJ02vaq8saKY90SDJDP2P3RQB9Nr8cNU0l/+Fua5qE83wp1vbY6LpcNnH/aMF0OGeUcDbmGf/lq33l49PpCNg8auvRgCK+QtP8H6V4o8b3v7Lt9NdQ+FfCEK6vZajE6i+llbazLISDGV/wBLfogPyrz1r3fwd8bfhX4o8Q2vhjw74ugvtUm3JDbi2mUuUUk/MyBeik9e1AHo9FFFABX52/tG3njiz/as8Zv4Cl12PUXigSb+yBIZTCbeHIPl87c7fbOK/RKvizWbb4mXP7bPjpfhdfadZ6oLGBrp75VMZtvLttwGVbnds6D8aALnwHmT4d/sf+LdS8e+B7jULSLW98mkalbmH7QrfZkU4kU8Buc4PK1R8ZfDGLUNI0T4qeLfiJZnwxFbjXNH8I34AVLXak39nwbpAuNgSL5Ux935e1dr+3lb/ExvBOoXGl32mJ4CW0thqduyr9pef7SMFSVztyYujDoayvif8Nbrxx8Ffg7r8xtz4c8M6DFea8pmZJmtPs9u8giAHLbInAGRzjmgDh5Lb4e6Fo8H7Rd14D0y98M+IJP7LtfCBhQR2UykqZxIQVOfs0hwEH+t68VPYahfaT8f/DHhHxh8YLfxz4L1e3kuNQiur4PYIpSXZDKrOyZDJGRnHO3gV7z4K8FfB74k/s9aLpenaXfL4IguZry0hubiSKWORJJVdmYMTjc0ncjBrj/iB+yn8N9U8Aag3w4sEXXnRPsFxNqsrwA71LbuWH3N3bqRSur2Hyu17aHOft96A174D8CHwfo73ei2C3TK2mW5kt7e38uLYcoCqptBwemBXhf7Lvw78eeLvGok8L61rHhKM2kzDXILaXy22soMQdSoJJPTd/D0r7H/AGffBHxQ0fwbqXgv4pXmkXugLpsenabBYt86RbXSRWYKp+6VAOSa57WPh98cvBV8fD3wT1Lw9pfgq3UNaW1+wlmWRvmlLM6Mxy5YjnpimI9Y8IeGfhzceFtQ0PRbDw1qGnXDhNWis44niuJwBuMqrkFuASDzXxxrPipvgV8VvifbL4Du49F8QrNp+mlENrbxrg4MZKFXUb+i17prnww+KfgZ4bf4E3Oh6RY3y/atZXUJPNaW8PBZDIj4XAHAwPal0L4S+P8A4iNNZ/tES6TrWnWYEmlLpkxgeOU8OWMapkFcdc0AcZ+zF8SrXwN+y9BLpumN4n1uLVJv+JJY3A+1mNnGZPLAZtoHOduK+c/AvjHxVo/irV9eTRNav/CT6k9z4g0dA5tJkZmzFcfKU6HHzDt0r69+G/7Pp+Hv7Ri+LPDEFta+EE0x4Viku3kuBMygNwwPGR/eqr4O+CPjPSfhb8V/Dd1JpZvvFd1LLpxS4YoFbON52/L19DQBxngr4M6nr0Enxi8B+Lm8EaPrcBu30KytiAkCH5rcurqrKSh/hxz0rg/ixHJ42+A958SPCMx8IeDYL2Oyl8IW4/0eScSLm4ym1Nx3p1TPy9a+wvhJ4O1bwv8AArSvBeptbHU7XTZLaQxOWj3sXxg4BI+Ydq+XYP2e/wBoeH4Z3Hw5j1LwuPDk92LuS3+0fMZAVOd/lbsZUcZoA9n/AGYtEitfhNfr4t+JFh410a8sLZprW5nWSDS4PJO6CTc7BVwcEHaPk6VN8fPh54O8ZfCvw3peieKPD3hfQtP1Jbqxkj8o20+FkHlRYdVySzHgnkHiuO+CnwD8c+EPg38SfCerSaR/aPiSzENj5NyzRhhHIvznaMDLjse9d74O+CGnXfwE8LeAfiBZxXl3obyXCC1unWNZy8pU7lwWGJOQRQB80ftOxD4laFP8W9VY+DtU0+KHTI/C2p8XtzGJf+PhM7W2fvj/AAEfu25qvbfE3wxongHSNJsvgH/Zvii50tINJ18QhJ5brywqXcJ8rczbyrjaxOSOa7L4jTeBNN1uG3/aitLzWfHBtw1vPoJZIBYFm8pTtaMbw4m7dCOaqfErwJ8Z9U0fR/iJpmoaGPCXhC1OreF42YLcW1iipLCHUp87iOKPIZjyDzzQB7j+yrFp9x4GsNV8Rpat8SJrSZdXlvAo1VoRMwj84N+927BFjd2C+1eZ/wDBP+x8DSaHqN7qEOhN4tj1qdbF5jH9tWLyUz5YPz7eX6cfeq9+xz4e8feJfHt98cvFt1p9zbeIdLktVeMhJWdJY4xmNVCqMQEdfT1r1nwR+z38LfBni618VaBotzb6paM7QyPfSyKpdSp+VmIPDGgD1aiiigAr4s/aj1/x78Rfinqvwl8G+F45JNGngvZLyxcpdSR+Sud7FgNoMw49lr7TrmbLSPBVn421TXbCz0lfFE1sFv5YmX7U0QC4DjOQPlTqOwoA+TP2h/DPjP4UfBzVvAGi2F74g8GX5hvtQ1+/lDTW05mQCJQCAFzFH2P+sPNa/grwXr3gD4RaRLoq32ueHfHeixN4qvLuYBNBtGgBeWFc9knlPIb/AFQ4r0G6+Nvg/wAc/s5eJfHWteCp73Q7C+SyudKuZEYznfDtbPQAGRT/AMBrxjx/8dPEXiWHwhaeDfh94o0jwlp+I9R02KFng1KyPlgQfKmNnlq6+mHoA+lPg9pPhXQ/2eY9N8Fa7JruhRWl6ba+cYaUl5S/GB0YsOnavFPCniTWPDV4l3pF48J43x5zHIPRl6H+ddh8EPjH4a8T/wBr/DPQfh7e+D49O0a6vFtpSqqgyu5dmAQSZd1eval8OfB+p6YsDaNBbOUG2a3Hlupx1yOv45rxsywVbE1IypSs4o+oyLNcNgaM6eIhzRm/J7eT9S38PPF1n4v0MX0AEVzGQlzBnJjf29Qexrpc14D4Htb74f8Axgj0K4l3216PJD9BKjco31BGPzr0b47axqXh/wCEniHWdHumtL+1t1aGZQCUO9RnnjoTXXlteeIp8tRWknZ+p5ue4Olgq3PRd6clzR9Ox3GaM18nadqv7RVr8Prb4kWviax1bSzbfa5LN41aTyRncWXYOgBJ2tnHSu68a/FbUNY/Zgm+IHhudtK1TzIYpNmG8mUTKkijI6EHjPYivUdF3WvkfPxxcWm2mtL/ACPd80Zr5w+OPxA8YeH/AIFeAfEGka1La6nqUdu15OEUmUtbb2yCMctzxXY698WoIf2cl+IVtKi31zZrDCvHF43yEY/2WDN9FpeylZPvoV9ahdrsrnr1FfMvgr4i+NL79ljxX4tu9dml1uyvPLt7som5F3QjGMY/ibt3ql4StP2gvE3hrT9dsvibo8MF/Cs0Uc8irIoPQMBGear2D1uyPriduWLd1c+p6K8O+M/xA8W+BvB/hfwpp0kV/wCOdaRLf7QFDKrjarSKCACSzADIx1OOK4fxHd/HL4Nx2Hi7xF4oj8TaPLMkeoWjOXERb+HJAx3AZeM4yMUo0W1uOeKUW1Z6b+R9A6r4h8Dt46s/B+pXWmyeJLq2M9vZzQ7pXiG45BIxj5HOM9jXzrrniK7+GWr+N9W+EoHxAimvLi48V297IfK0Py2ciNVG35TumBxu4iArD+NnxAg8OftdeDPHmnaPe67A3haOWG0tB++lWVblRjAPQNk/Q1fj+PfhPSLTxDMv7PuvWVvrYd9acw7EugQ24ykpgj53zn+8axOpO5ynwu8T/HbUviBefF/wr8N01DTtctfskdpHMUs0VCiFo1LgggwnnHUtXu/jXwv42vv2t/BHimzsL1vDVnpLxX06TAQxyFbj5WXPJyydj29K87+IvxGkvP2ZvC+ofBSC58NzyattbSNKdZLi2hBnDbkTJCs4VskY+YetfUGk+JfD+oSQ2lpr+l3V26/6mK7jeQkDJ+UHPrQBsUUUUAFfGv7SnxI8K/DP4razq/gJrmP4h3ckNprbXUJktvshhRsICcBvlh5HvX2VXxB+3v8ACrT9Hv2+KCaxcvc63qkFpNaNGvlxKLcjcG6n/VDj3NAGD8Riz/ATXH+DCqnwpNzH/bK6h/x+i/8ANi+7u52Y+z9P9qvpHwn/AMLM/wCFcfBz/hBTpQ0j+y7H/hIPteN/2fyoP9Xnvt8zp3xXzF4n1Kz0fwbdfs//AAjnTx9a+I2TUpNQhz5yTKys0SoOOFt1Y5P8R9Kf8JPhP4ge7Gj/ABR8beJfh49xJDa6DbSTsv25ySGSNS2PlzGMD++KAPWYLiO1/bf+J9xLnYng/JwMn/U2dfUthKk9hbzR5KSRKy5GOCARXzl8KvhV4F+HfxM8TN/wsO78T+JV0CaO/wBMuivni3byn3k8noEA9mFdTqnxwjGniLRtDeObYFR7iQFU49B1/SuHE4ylhZ3qytdHrYHLcRj6XLQhdp6u6srr/gFn4nvHefGjwrZ2xDXEJjMuO2X3DP4A1t/tMf8AJCvFf/Xov/oxK5j4F6LqGteI7rxvrLPKcssMjj/WSHhmHso4/H2r1Dx74atPGHhDUfDV9PNBbX8YjkkixvUBg3GeO1RlLcubESVuZ3Xoa8RxjTUMHB3dONm/N3bPMvBfiLR/D37J9hfapeW8aLoUkaxu4zI7BwqAdySQMV4/pFjc2f7DWtTXCMqXmsJPDnunnQpn80avTtM/ZX8BwXcUt9quuahBGc+Q8yorexKjOPoRXp3jnwBovij4eP4HO/TNLKxLGtooBjWNgyhQeP4RXt+0hF6d7nyfsKs4+8rWjZHz7+0Kiy/s6/CmJ87XFkrY9Da4NcCvhLxDJ8QpfgtcTyf2Lpmp3GpEYPEQi3b8+hQLj3b3r6n8afCPRfFPgnw34VvNSv4bXQDD9nli275PLj2DdkY6c8V0k3g3RpPF174o8orqV5pg02SQf889xOR78gfgKI11GNvUU8HKcrvy/wCCfL/w/wAf8MWeOccD+0Dj/vu3rf8AhJ8AfB2ueCvDvim88RaxBeXMEV08MdxGI1bOcAFc44r1XRfgvoOl/CrV/h5DqmoPYapOZpZ22+ahyhwOMfwDt3NcUv7KfhJQFXxR4gAHQB0/wqvaxd7O2pKw01y3jeytv5lH9o+4i0T4/wDw18Vag4XSEZY3mPKIVlyTn6OD+FdT+2Hrel2vwTu7SS4gkn1KaFLRA4JkwwYsvqABnPuK63UfhT4Y1T4X2PgDVhcXljYxKlvcswE8bDOHDAcHk+xFcN4P/Zm8K6Pr1tqmsa3qevxWZDW1pdALEpByAwGdwHpwKiM4aNvY1nSq+8orSX4dzzDwVY3OmftZfCGwvFK3EPgdVkU9QTDeHH616z4u/wCFmf8ACtPjF/wnR0o6T/Zl9/wj/wBkxv8As/lT/wCsx32+X175rM/aS+DfhbxJ4hT4l+IviBfeEI9PsorJriEKqxjzG2nfkEEmXbXkdj8MPhRr95Dodt+0tquoT38i20dr9p3eeznaEwWwck4xXO3d3O2MeWKRzv7KS/8ACoLZPjN40Ig8Ka1Zy6XZvbfvZ2nMwPMY5AxBJz9PWvQPgDJ+zNJ8YNGfwGviQeJWeY2f2vzPKz5T7854+5u61qP+xlo7WEVhJ8RvEUtlC++O2aJDGrc5IXOAeTzjvVj4Y6Ppeu/Gzw/4q8Z6fa/D7xlp8cttpvhmGNF/tC3Ecg+09Ac/PIP+2VIo+oqKKKACvIfFHw4n8Q/ELVtQ+JOuaZrHgKaNDpeiXf7sWl0FQeZu45wJe5+/04r16vmT9rRP+FwBvhL4FZb3xZoV9FqV/azHyUSDyiuRI+FY5nj4Bzz7UAeseB/hN8J9A1mDxH4S8MaTb31sXWG7tpGcoWUqwB3EZ2sR+NeW+IgfD/xk05viOp+IC6r4i/4pYWcef+Eb/fD/AFuMY+/D1z/qSa8j+EHjbxl+zT41sfh/8RobLTvDl8ZNUuzEn2mZd8bRoytGTxviUEYPGau/s0698QNa+PHjjWvhnb6fd+GdU8Qx3OsS3oCSLaPcTMjICwIbY0nGDzjigD3hda8E6h+0P4z8J6X4Ski8bJ4eLXOsbhtuImjg2x/e/wBuIZwPuVX8E/Ba8eWO68UTpFCuCbSBtzP7M3QD6Zrn/wBqYL8Hru4+N3hFQfFes3MGj3X2w+bbiAxE/LGMYb/R4+c+vHNVodW/bIliSRfD3g7a6hhl4+h/7a1x4jA0cROM6ivb7j08Fm+JwVKdOg7c276/I+jtPbS7a3axsZLSOKyUK0UbriEDsQOnTvS2ep6beS+VZ6hZ3EmN2yKdXOPXANfmbe/E34h+BfG3xFsbuPTItW8RTT2evIYvMVX3SBxGQ2By74PPavRf2TPG3wO+HNjB4o8RatrFv4waOe2uI1t5JLcRM4K7Qq9dqr39a60rKyPNbbd2ffODVGfWNIt5mhn1WxilQ4ZHuEVlPuCa+Br/APbF+K326f7Gvh/7N5jeTusGzsz8ufn9MVQ8U+F9L+NGhP4x8C+deeN0ifUvGEEr+Rbw5U/NCHGCMqeAzUxH6FWmqaZeTeTaajZ3EmM7Ip1ZsfQGrmK/M/4VeOPCHw18DJ4u8OXVw3xPWd7cQXULPZi1c8tgADdgf3uvavrbR/G/xj0n4BeLPG/jix0S21S2slvNGFuoaN4ygOZFVz3I4yKAPdYrq1luZLaK5heeL/WRrICyfUdRQbq1F2LM3MIuSu4Q+YN5Hrt64r45+D/inUvFer/8Jf8ACtba8+JGq+W/jKC9Ux2kNsHA3QBiBnITozHrxX01cfDXw3P8Wbb4nSfbf7et7M2ceJv3PlkMOUx1wx70AdTe39hYlRe31tbF87fOlVN2OuMnmkfUNPS2junvrVYJTiOUzKEc+gOcHpXy54U0LT/2l/FXi63+JCyKvg7VZLDSzpj+QfKd3B8zO7cf3Kc8d68P/aP1++0HxRD8ENPEQ8KeFdShk07eu65LPGHYvJn5uZn6AdvSgD2T9qu38bfED4/6V8GdG8SjTtH1jRo7qW3mXMDSRtPJubALZ/dLj3ArzzxP4B0m40m51DwTaw+C9d+GUb/2nfXe5DrVzCMia2yTzvgdgCP+WiV6J8c/GGh+A/24PCvijxJcSwaZa+HSs0kcRkZS4ukX5RyeWFdD4h8Gn4taRrHjT4zx/Z/CGjxS6l4YudJl2SyafIpkZ5U+YlvLSE4wDncMUAcV8JP2vVsPBdho/ifw/wCIvEmv26yNdXlv5Z80GRipwMYwpUdO1UPCfxU0z4uftn+BPEGl6XeadDa2M1m0dyylmYRXDZ+XjHzgfhXX/snfDW00f4r6r4/8GCW4+HWpaQ9tpV3dTD7Q7+ZF5gZCAww8coyQOAPWt39nD4XfA++1xPiN8ObzXrubSryW3DXcpVFlMeGGxkBI2ycUAfSFFFFABXM+KdQ8EeD2l8Sa/daJoM16RavqVwI4ZJTjIQyHBbhc4z/D7V01ePeJ/hze+MviRqy/EfWNI1vwE0ccmk6G7mKa1ugqL5hZQrdPN/jP3+lAHlHwn+Ffwwuvi7pWs3HxtsPiHqMSyrFpl6Y7lp18t+PmkYkLuL4x2zxXb/ED/hUK+NNCk0r4peH/AALP4d1Iyalp2mzQ24vmR0/czhGX7uxl+YHG9uK8Z+LPw7/4RL9q/wAK+HPg9PZeDr+50g3EFzNKzxRyYuA7EvvPzIm3GD2r0jxp4J+DHhvU/B9n478EnxN4o8VXCwahqmnzSeS16TGJp5AJFCKzyFuF6Z4GMUAYPxr/AGrtBsfGF74ZsfBugeNdCtmikhvZLwSRSuYwxKqY2XKlmXOexrkLWH4geD/iZoviv4Z+IfE3xd0CGNpbpLa5lkt0mdXU28mxnAZVZH5HccVtfE39kG61zx5f3vw/1jw1pOgSLGbexluJ3kiwih8/K3Vwx6969t8KfDW/8F/EHQ4/h1rWkaL4HSN5Na0VXMs17dFGXzAzhiOBFxuX7h45oA86/af8b6X4W+F+h6pqvwp0Nde8ZWNwt6LmBFn0+YxLuJYx7mdTJ1ODla5D4DeIvC+l/s6abFofgTw/498cJezfaNHMEcl6IDK/71hsZyoGwdMfMK9i/a8n+H8uneHdA8aaDPqOoa1NPZaHdK5WOwuXVEEsmHX5Qzxk8Nwp4rlvA37PuueDfhxbJ4G8QeH9N+JazutzriSPLG9ozkmIKysBx5fOz+HrzQB5h+y5oXgLx18O/GfgbxFeaLo3iXWtUKaf5sMb3kICqxEKthsAqwwCO9XJYfB15f6j8HL7xfZ/DdPCH+iya9E6Qy68Pussygp064LP1NJoHij4P6x4ti0D4b+D7zwz8Rp5nh0/xBePm2guhnfIymVxhgHA+Q/eHFcF8ePgb8QvD/iDS9a8T6/pWvah4p1LyTc2YkP71iPnf92oAOew7dKAOk/4WZ8P/gvjwNofhTwt8TLSH/SDr04iDSNJyY+Ef7vT7x/Cu58GaT8Ol8Sad4p1f9o6G6sZJBd3Hh27vVa22ONxtnVpSpVc7cFe3QVPN+yJDF8Fv7Hkn0CPxuL7zDrDXE4g8jd/q8Y64/2PxrnPh/8ACX4e/DzxppPgH4q6RZ+Lta8UXA/su6024k8i0QfKRJ8yHJb0VulAF/xh4w8C/EDxhrvg3wzr2jfDm20hvO0/W9GmSE6220AQfJ5eRubI+ZuR0rqfgt468ZeAfgjNpGr6ZqXiD4ijUHnt/Dl/dP8A2hNasUHmBGDPsADnpjg0748eEf2e/g7odnq9z8PWub25naKzFndyM0MyoXV2DzAbQQOx+lbP7H4t/HfhaL4s+NPL1Hxjb3U+nx6tLiNltwq4TamE/jbnbnnrQB0X7Lnhrw9osni7VtJ8TwarqOt30d5q2noVLaTcN5jNbuVJJZWd15A+50rtPiIvwx8PQt4k8aWPha1klfal3qVvCHmlCkqodhktheO/FfJvwc+M2k/CHx78S4Nc8O67qH9q6/LLC1jCrABJZgc7mXrvGMZrpviT4G+I37RFhb+JNP8AGuk6Z4OvJRd6XourDyri0ZVMTF9kZySQ5HzHhhQB23wx+N3wl+Jnh2TXviLZeC9E1eK5a1S21OWGaQwqFZWDSKDtJdhjpkGvD/jl4P8AEWsarcXHwh8ea74/0nUZ7hr/AE3R5nlt9LjZgYoCkblQhUuqggDEZGK4LU/gJ4gsPjNpnwvk8ReH31HULM3cd4s7/ZkULI21jt3Bv3R4x3Fe7fDfx94J8BG8+FPgfwnrWk+NdQ2aJPrqxCS1k1BA0K3J3ux8oSMz8J90/d7UAeT+MvFfxZ8I/ADQPAOoeDfEHhKz0/UGZdY3zW7XJczP5JAAH/LQnGTnYOK9d/Yon+Jvgm4j8Daz8MdYttH1S+lvZtYuYpIlt/3AABBXByY1HUfeqL4j/BD4/eNNITSfGfxZ8L6haW0ouUglJi2yBSA3ywqejHr616Z+xJ418VeOPhjqmoeLdXfVLy11d7WKVo0QiNYoiF+UAHljz15oA94ooooAK/Pb49eAfFfxE/a68XaR4S08X15bC2upUa4SIJEsMALZcgdWHA55r9Ca4XWPFXwn8L+KdQvNR1zwfpXiQxBLx5rm3hvHXaCquSQ5GAuAfagD5h/4KD/D/wAV33iaH4g2unLJ4d07SILW6uvPQGOQzuANhO48yJyARzXK/Bn4dftDaD4A1lfCPhPS7jR/GulxrLLdXkG/yHjfa6DzVKsVlP3ge3Fanxl/aL8Q/FD4La7ptv8AC++sdEmlhin1lLp5oLdlljcKxEQUMcKMFh94V6poGs+ENc8CfCOeH45aX4Vbw3YWcmo6bHqkafbSscO6GZfNXGPLZcMG+8eKAPMf2JfCmveCP2mde8M+JbMWWqWnh6QzQiVZAu6S2dfmQkH5WB4PevEfgtdeMLT426Vc+A7G1v8AxIt1P9it7ogRSExybtxLKMbNx+8Ole6az8TLrRP2y/FvivwB4fb4gJdaRFbLFpUxkGzybbdIGjV8hWj2njGT1rS/Y78B2vjj4IeLzbTR6D4jl1torTXYbYNeWI8uFiI3yrqCC6kBhw5oA1/jT4m+GHxT0LSvBvjzXrux+JOlpJarp+nQSLbjVZFVDCZDG6FPNVVyHxjPzY5rxnR/Cvxq/ZsvR8Rbrw3ptvGynTy11cxXEZMnzY2xS7s/J16V6h8Cvh1beGPiD8Q9I+JNxDb319MLLw74g1y3WOa7uS0o+0WrTHLSZaN/kYnJXmvIPjn4U+Jdn8Tbz4Xx+KPFnxAa0jiu1izPMW3Rht/k73xt34z7+9AH0xbfsg/C3V7ePVrjUPFCT3qC4kWO8iChnG4gZiJxk+prlfiL48+NfwNuNK8G6F4d0B/Cv2kaX4cuL0+dcXKrgL5hSZcMdw5KqKrfGnXtQ8b/ABm+HXgXwP8AE260qC70wW19Lo+os628y7iRIkUiguAuMEgiuW/aE8ReJrDXPAngfxTo2rR2HhXWo408Uak0gXVgrR7pcsuBxyfnf60AdX8WtD/au+Jng+Twt4g8C+G4bGSeOZms7uFJNyHIGWuGGPwrx79nPTfDun6/evLdXK/FHTb8J4Y0t8/ZLq5UMCkrBcY3DvIg96+uh4i8D/8AC5j47/4X3ov9k/YPsv8Awj/9sRfZt+Meb/rdue/3M+9fM37OfxQ8IeE/jDqdlrXhvQ76PVvEDyweIbuaNDpybnG9WZDhTkHIZaAPTdB+EPw1+LvjXVx441TWrP4lRItx4k03TZQlrayHCgRs0bqRjZ0duT1qz4/+H1l8O/Dc/gHXftFp8EX23l/rJmEupJfMw2IoQH5S6xj/AFR4J59PQfjhpPg/UNB07xtonxD0jwU0t19rfVrCWKJtbVEJEBmV0MgO3jlunQ14r8KvitdfHD9p/TYdY014PDU+myxy+H7m6N3ZyPHG7CRo2UIW3YIO3I2jmgD6L174rfDH4YeF/C9rrOvT2the6bGdKdrSaZpoERAGbYhwcMvUDr0rxe58Ffs8/H/x94h13RfFXiS6157X7bdQwq0ESqipGCBLB7LxuPWuI+P+veGvANl4h8LSatpvxLuNfN0tlJNOjt4UwxUQxLmQp94DCmPHlDivVP2UfFfwj8L/AAO0S6vda8G6Z4ia0nW/Mtxbw3ko86QhJCSHOQFwD7UAeU/snfs9eB/ip8NbrxJ4kvdchvItUltFWyuI0TYscbA4aNjnLnv6V9UfBO3+IGlnWPDvizSLCy0DR3isvDM0Moea5tI9yK0xDn5tixE8LyTxXz1+z1408S+P/wBoPQ9c8MeDdQ8J+A4be4tryy07f/ZhuBDI3mSbESPzCWiHIz8q89KzvCXh3xt8TPiR8U5ZfjR4i8J6b4b1ib/l7laFITLP/wBNkWNUWL6Y9MUAdx+1v+zldeM72bxp4Htr7UPFF9dwreW0t7FHbiBYSm5Q4XBykf8AEep4qH9knwX8d/hpqsPhnWvC2lW3hG8u5bu/uXu4pbiNzDtXZslPBZE42nqa51fAdmzBV/bRYknAA1br/wCTdWvCui+Nvhx+1t4L8G6n8T/EPimw1Gylu5BdXEqxsDHOApjaRw2DGDn/AAoA+xKKKKACvkD9oX4feFfi78WNb8JeCdM/sz4g6eYb3VtT1GSRLS4tvKRAibS/zfPF/APutz6/X9fJ/wC1z4Z+OXxD1abwvoHguzn8MWd3FdWd/BcxxzzsIcMH3yjgM78bR0FAHl3j/wCDvxm+GPwJ1+wu/FOgTeD2uIrm/wBPs2LySSNJEqsC0IIwVjJAYDC1n+FPhN4f+NXhLSYPhTp6aDrehWkUfiWbWJ5RHezyINrw7TJwGjlJGE4ZePT0H4LfAf4geBfCd18Qv7GupviHpt08elaLc3kTWc8LqqM8m1uSFeUgbxyq8evpXg/wZ8QPih4i0zXPjJ4ej8KT+FL2K80VNHuECXblg0gmG+TIBijxgqfmagDy/wCHXiX4X/sza0+geLPD+rXfj62tzDqWqaZmW2limZZkVBJIvRPKBOwcqetdZ8cfD/jL4PeELrxR8FNZ0zw14QjhS81OybE8891LIE8xfNR+NpjGAwA2nim/tgeGPjX8RNRm8J+H/BFheeFrW5gvLTUI540uJXEJDBt8g4DSOMbR0HNfPDfs0/HVl2t4NuCvodQt8f8AoygD1+31fXrzQPCOt/GrUoPEuo+JPLl8BSWcaqdLvX24luAgjBXc0BI/eD5Dx6+SfFDxP8Xfhf8AHnUtT1jxVaTeMhZxw3GoWkEbxvC8aFVCtGF+6F/hHIr1L9mv9l/xCPFLax8TLHU9F/sie2utLSC7gdZpEcswfG87RtT06nmk/a0+B/xQ8bfG7VPEPhnww+oaZPb2yxzi7hTJWJVYYZweCD2oApeB/gf4x+Euv6f8afF2o6TeaNo//EyvYdPkkkupFkUjCKyKpbMgzlgOvNeX/G/4qeI/jL48TTBqMv8AYLamRotrdQRRG2EhVBvZASe2clq+1fA+s/HD/hT2ty674J0e38V2CpDo1gsqmK6QKgy5EpGfvfxL0rxD4s/s2+J/FM+geMbfSbxPEev3om8U2UV1AsGn7tu4w5OcDnjc9AEvwf8A2PtR07xpHc/EeXQNZ0FYJA9rZ3twJGkI+Q8KhwOe/wCFavxx/ZCh1bVNNl+FVvo+h2iQOt7He3twxkk3fKy5D9sjqK6X/hQt38HVbxp8IRqvibxTGPs0Vjq91F9nMUhxIx2+WdwAGPm/A13HgrxH8c7z4c+JtQ8TeCNHsfFNsP8AiS2UUoMV0dv8Z8045/2loA8C179mn486z4M0jwfqnjHwpNoejsWsLYyOvlE5z8wgDN1PUnrVbwH+y78bvBPiSHxD4W8W+E7HVIEdI5hNJJtDKVb5XgIPB9K0fi74f/aX+Ltro+jeKPh7p2mWNpeiZpdPu41fBG1id07ZABJ4FF58E/id8IfjJa+Ifg/odz4m06CyIWTVryEgySKyupAeM8DBH9aAMHXvg3Y/GbVrtvhtb2uj63oVw9r4rn1SWVI76+Y/NLAF8wBS6SnGE4Zfl9KP7RHwO0j4ZfAvwhLLZ2p8X3Gq/ZNRvre5leKYMsrKAr4AAAQZCjoa9m/aO8J/FnXPEvwz8ZeD/C8F5q+iRG6v7YXEaQx3JMTbCGdSy5VhwTwOtKvhP4rfGof2H8afCdt4a0nTCNR0+fSbhBJNdL8ojbMknyFXcngHIHNAD/2Y/hD8Zfhbrltp+qeKNAk8HNLNcXmn2pLySStFtVgzRAjDKhPzAYHSuG+FwLaf+1Oqgkk3uAB/1+19M/BrVPiFq/hOW6+JXh+x0LWReOkdtZvuQwBV2uTvfkksOvYcV84eHfD/AO0R8OPiR4/1Pwb8PtM1Sw8RaxLciS9uYyGjEsrRlQJlIyJDkEelAHxhDHIZUAjcksMfLX3p8Qf+T7vhn/2AH/8AQLuj/hMf2s/+iQeFP+/if/JNZ3g3wz8cvFX7THhT4hfELwTZaNaaVay2sklpcRlFTy5tpK+a7ElpMcUAfWFFFFABRRRQAUUUUAFFFFABRRRQAUUUUAFFFFABRRRQAUUUUAFFFFABRRRQAUUUUAf/2Q==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14546" y="1252522"/>
            <a:ext cx="12939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D54F2B"/>
                </a:solidFill>
              </a:rPr>
              <a:t>CDC - Care Check </a:t>
            </a:r>
          </a:p>
          <a:p>
            <a:r>
              <a:rPr lang="en-US" sz="1100" b="1" dirty="0" smtClean="0">
                <a:solidFill>
                  <a:srgbClr val="D54F2B"/>
                </a:solidFill>
              </a:rPr>
              <a:t>&amp; Record Everyday</a:t>
            </a:r>
            <a:endParaRPr lang="en-US" sz="1100" b="1" dirty="0">
              <a:solidFill>
                <a:srgbClr val="D54F2B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55445" y="1252522"/>
            <a:ext cx="25667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D54F2B"/>
                </a:solidFill>
              </a:rPr>
              <a:t>CDC – NIOSH Understanding Respirator </a:t>
            </a:r>
          </a:p>
          <a:p>
            <a:r>
              <a:rPr lang="en-US" sz="1100" b="1" dirty="0" smtClean="0">
                <a:solidFill>
                  <a:srgbClr val="D54F2B"/>
                </a:solidFill>
              </a:rPr>
              <a:t>Selection;  </a:t>
            </a:r>
            <a:r>
              <a:rPr lang="en-US" sz="1100" b="1" dirty="0" err="1" smtClean="0">
                <a:solidFill>
                  <a:srgbClr val="D54F2B"/>
                </a:solidFill>
              </a:rPr>
              <a:t>Crosstex</a:t>
            </a:r>
            <a:r>
              <a:rPr lang="en-US" sz="1100" b="1" dirty="0" smtClean="0">
                <a:solidFill>
                  <a:srgbClr val="D54F2B"/>
                </a:solidFill>
              </a:rPr>
              <a:t> Facemask Selection; </a:t>
            </a:r>
            <a:endParaRPr lang="en-US" sz="1100" b="1" dirty="0">
              <a:solidFill>
                <a:srgbClr val="D54F2B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953FE95E-09E3-4586-A45D-FFD043007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34" y="1653406"/>
            <a:ext cx="1097280" cy="1097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close up of text on a white surface&#10;&#10;Description automatically generated">
            <a:extLst>
              <a:ext uri="{FF2B5EF4-FFF2-40B4-BE49-F238E27FC236}">
                <a16:creationId xmlns="" xmlns:a16="http://schemas.microsoft.com/office/drawing/2014/main" id="{26B70A9B-4B47-4F0C-8AE7-6185DEF514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733" y="1653406"/>
            <a:ext cx="1097280" cy="1097280"/>
          </a:xfrm>
          <a:prstGeom prst="rect">
            <a:avLst/>
          </a:prstGeom>
        </p:spPr>
      </p:pic>
      <p:pic>
        <p:nvPicPr>
          <p:cNvPr id="14" name="Picture 13" descr="A close up of text on a white surface&#10;&#10;Description automatically generated">
            <a:extLst>
              <a:ext uri="{FF2B5EF4-FFF2-40B4-BE49-F238E27FC236}">
                <a16:creationId xmlns="" xmlns:a16="http://schemas.microsoft.com/office/drawing/2014/main" id="{78ECC590-9FBD-47FE-AC3D-A90A999C43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891" y="1630048"/>
            <a:ext cx="1097280" cy="109728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47884" y="2965000"/>
            <a:ext cx="15600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D54F2B"/>
                </a:solidFill>
              </a:rPr>
              <a:t>Tool Cleaning Protocols</a:t>
            </a:r>
            <a:endParaRPr lang="en-US" sz="1100" b="1" dirty="0">
              <a:solidFill>
                <a:srgbClr val="D54F2B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8E9033E-476D-47FC-9FFB-AB638449E4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697" y="3217869"/>
            <a:ext cx="1097280" cy="1097280"/>
          </a:xfrm>
          <a:prstGeom prst="rect">
            <a:avLst/>
          </a:prstGeom>
        </p:spPr>
      </p:pic>
      <p:pic>
        <p:nvPicPr>
          <p:cNvPr id="19" name="Picture 18" descr="A close up of text on a white surface&#10;&#10;Description automatically generated">
            <a:extLst>
              <a:ext uri="{FF2B5EF4-FFF2-40B4-BE49-F238E27FC236}">
                <a16:creationId xmlns="" xmlns:a16="http://schemas.microsoft.com/office/drawing/2014/main" id="{B3DCC6AA-7090-4B58-A6A1-777D467E31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43" y="3217869"/>
            <a:ext cx="1097280" cy="1097280"/>
          </a:xfrm>
          <a:prstGeom prst="rect">
            <a:avLst/>
          </a:prstGeom>
        </p:spPr>
      </p:pic>
      <p:pic>
        <p:nvPicPr>
          <p:cNvPr id="20" name="Picture 19" descr="A close up of text on a white background&#10;&#10;Description automatically generated">
            <a:extLst>
              <a:ext uri="{FF2B5EF4-FFF2-40B4-BE49-F238E27FC236}">
                <a16:creationId xmlns="" xmlns:a16="http://schemas.microsoft.com/office/drawing/2014/main" id="{561C584E-7FBE-4A74-B430-0655A618B1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70" y="3227394"/>
            <a:ext cx="1097280" cy="1097280"/>
          </a:xfrm>
          <a:prstGeom prst="rect">
            <a:avLst/>
          </a:prstGeom>
        </p:spPr>
      </p:pic>
      <p:pic>
        <p:nvPicPr>
          <p:cNvPr id="21" name="Picture 20" descr="A close up of text on a white surface&#10;&#10;Description automatically generated">
            <a:extLst>
              <a:ext uri="{FF2B5EF4-FFF2-40B4-BE49-F238E27FC236}">
                <a16:creationId xmlns="" xmlns:a16="http://schemas.microsoft.com/office/drawing/2014/main" id="{5D987AB6-A4F8-49C6-8B4E-BCD5E0CAA7D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416" y="3208948"/>
            <a:ext cx="1097280" cy="109728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147989" y="2965784"/>
            <a:ext cx="13035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D54F2B"/>
                </a:solidFill>
              </a:rPr>
              <a:t>Travel  Restrictions</a:t>
            </a:r>
            <a:endParaRPr lang="en-US" sz="1100" b="1" dirty="0">
              <a:solidFill>
                <a:srgbClr val="D54F2B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72536" y="4534377"/>
            <a:ext cx="116570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D54F2B"/>
                </a:solidFill>
              </a:rPr>
              <a:t>Covid-19 Return </a:t>
            </a:r>
          </a:p>
          <a:p>
            <a:r>
              <a:rPr lang="en-US" sz="1100" b="1" dirty="0" smtClean="0">
                <a:solidFill>
                  <a:srgbClr val="D54F2B"/>
                </a:solidFill>
              </a:rPr>
              <a:t>To Work Sheet</a:t>
            </a:r>
            <a:endParaRPr lang="en-US" sz="1100" b="1" dirty="0">
              <a:solidFill>
                <a:srgbClr val="D54F2B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00430" y="4536636"/>
            <a:ext cx="151035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D54F2B"/>
                </a:solidFill>
              </a:rPr>
              <a:t>Work Involving </a:t>
            </a:r>
          </a:p>
          <a:p>
            <a:r>
              <a:rPr lang="en-US" sz="1100" b="1" dirty="0" smtClean="0">
                <a:solidFill>
                  <a:srgbClr val="D54F2B"/>
                </a:solidFill>
              </a:rPr>
              <a:t>Asymptomatic Worker</a:t>
            </a:r>
            <a:endParaRPr lang="en-US" sz="1100" b="1" dirty="0">
              <a:solidFill>
                <a:srgbClr val="D54F2B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43504" y="4536636"/>
            <a:ext cx="12586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D54F2B"/>
                </a:solidFill>
              </a:rPr>
              <a:t>DIMEO Covid-19 </a:t>
            </a:r>
          </a:p>
          <a:p>
            <a:r>
              <a:rPr lang="en-US" sz="1100" b="1" dirty="0" smtClean="0">
                <a:solidFill>
                  <a:srgbClr val="D54F2B"/>
                </a:solidFill>
              </a:rPr>
              <a:t>Mitigation Plan v2</a:t>
            </a:r>
            <a:endParaRPr lang="en-US" sz="1100" b="1" dirty="0">
              <a:solidFill>
                <a:srgbClr val="D54F2B"/>
              </a:solidFill>
            </a:endParaRPr>
          </a:p>
        </p:txBody>
      </p:sp>
      <p:pic>
        <p:nvPicPr>
          <p:cNvPr id="26" name="Picture 25" descr="A close up of text on a white surface&#10;&#10;Description automatically generated">
            <a:extLst>
              <a:ext uri="{FF2B5EF4-FFF2-40B4-BE49-F238E27FC236}">
                <a16:creationId xmlns="" xmlns:a16="http://schemas.microsoft.com/office/drawing/2014/main" id="{85743F0D-7968-432E-A54E-17E865DE3B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94" y="4941451"/>
            <a:ext cx="1097280" cy="1097280"/>
          </a:xfrm>
          <a:prstGeom prst="rect">
            <a:avLst/>
          </a:prstGeom>
        </p:spPr>
      </p:pic>
      <p:pic>
        <p:nvPicPr>
          <p:cNvPr id="27" name="Picture 26" descr="A close up of text on a white surface&#10;&#10;Description automatically generated">
            <a:extLst>
              <a:ext uri="{FF2B5EF4-FFF2-40B4-BE49-F238E27FC236}">
                <a16:creationId xmlns="" xmlns:a16="http://schemas.microsoft.com/office/drawing/2014/main" id="{0746689E-EB94-4B0B-A588-D920F50E0D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583" y="4939554"/>
            <a:ext cx="1097280" cy="1097280"/>
          </a:xfrm>
          <a:prstGeom prst="rect">
            <a:avLst/>
          </a:prstGeom>
        </p:spPr>
      </p:pic>
      <p:pic>
        <p:nvPicPr>
          <p:cNvPr id="28" name="Picture 27" descr="A close up of text on a white background&#10;&#10;Description automatically generated">
            <a:extLst>
              <a:ext uri="{FF2B5EF4-FFF2-40B4-BE49-F238E27FC236}">
                <a16:creationId xmlns="" xmlns:a16="http://schemas.microsoft.com/office/drawing/2014/main" id="{A27BF969-8623-4AD1-975B-CCAA1C7F20D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026" y="4936689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7303" y="571480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Roboto Cn" pitchFamily="2" charset="0"/>
                <a:ea typeface="Roboto Cn" pitchFamily="2" charset="0"/>
              </a:rPr>
              <a:t>TABLE OF </a:t>
            </a:r>
            <a:r>
              <a:rPr lang="en-US" sz="2800" b="1" dirty="0" smtClean="0">
                <a:solidFill>
                  <a:srgbClr val="D54F2B"/>
                </a:solidFill>
                <a:latin typeface="Roboto Cn" pitchFamily="2" charset="0"/>
                <a:ea typeface="Roboto Cn" pitchFamily="2" charset="0"/>
              </a:rPr>
              <a:t>CONTENTS</a:t>
            </a:r>
            <a:endParaRPr lang="en-US" sz="2800" b="1" dirty="0">
              <a:solidFill>
                <a:srgbClr val="C00000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3108" y="1395398"/>
            <a:ext cx="4929222" cy="440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Roboto Cn" pitchFamily="2" charset="0"/>
                <a:cs typeface="Arial" pitchFamily="34" charset="0"/>
              </a:rPr>
              <a:t>What is Covid-19?</a:t>
            </a:r>
          </a:p>
          <a:p>
            <a:pPr>
              <a:lnSpc>
                <a:spcPct val="150000"/>
              </a:lnSpc>
            </a:pPr>
            <a:endParaRPr lang="en-US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Roboto Cn" pitchFamily="2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Roboto Cn" pitchFamily="2" charset="0"/>
                <a:cs typeface="Arial" pitchFamily="34" charset="0"/>
              </a:rPr>
              <a:t>Why Is It Important To Follow CDC Guidelines?</a:t>
            </a:r>
          </a:p>
          <a:p>
            <a:pPr>
              <a:lnSpc>
                <a:spcPct val="150000"/>
              </a:lnSpc>
            </a:pP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Roboto Cn" pitchFamily="2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Roboto Cn" pitchFamily="2" charset="0"/>
                <a:cs typeface="Arial" pitchFamily="34" charset="0"/>
              </a:rPr>
              <a:t>Mitigating The Spread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Roboto Cn" pitchFamily="2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Roboto Cn" pitchFamily="2" charset="0"/>
                <a:cs typeface="Arial" pitchFamily="34" charset="0"/>
              </a:rPr>
              <a:t>  Social Distancing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Roboto Cn" pitchFamily="2" charset="0"/>
                <a:cs typeface="Arial" pitchFamily="34" charset="0"/>
              </a:rPr>
              <a:t>  Personal Hygiene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Roboto Cn" pitchFamily="2" charset="0"/>
                <a:cs typeface="Arial" pitchFamily="34" charset="0"/>
              </a:rPr>
              <a:t>  Worker Wellness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Roboto Cn" pitchFamily="2" charset="0"/>
                <a:cs typeface="Arial" pitchFamily="34" charset="0"/>
              </a:rPr>
              <a:t>  Daily Health Screening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Roboto Cn" pitchFamily="2" charset="0"/>
                <a:cs typeface="Arial" pitchFamily="34" charset="0"/>
              </a:rPr>
              <a:t>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Roboto Cn" pitchFamily="2" charset="0"/>
                <a:cs typeface="Arial" pitchFamily="34" charset="0"/>
              </a:rPr>
              <a:t> Worksite Prevention</a:t>
            </a:r>
          </a:p>
          <a:p>
            <a:pPr>
              <a:lnSpc>
                <a:spcPct val="150000"/>
              </a:lnSpc>
            </a:pP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Roboto Cn" pitchFamily="2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Roboto Cn" pitchFamily="2" charset="0"/>
                <a:cs typeface="Arial" pitchFamily="34" charset="0"/>
              </a:rPr>
              <a:t>Exposure &amp; Response Protocols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Roboto Cn" pitchFamily="2" charset="0"/>
                <a:cs typeface="Arial" pitchFamily="34" charset="0"/>
              </a:rPr>
              <a:t>  Contact Assessment Flowchart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Roboto Cn" pitchFamily="2" charset="0"/>
                <a:cs typeface="Arial" pitchFamily="34" charset="0"/>
              </a:rPr>
              <a:t>  Response Action Sheet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Roboto Cn" pitchFamily="2" charset="0"/>
                <a:cs typeface="Arial" pitchFamily="34" charset="0"/>
              </a:rPr>
              <a:t>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Roboto Cn" pitchFamily="2" charset="0"/>
                <a:cs typeface="Arial" pitchFamily="34" charset="0"/>
              </a:rPr>
              <a:t> Suspected or Confirmed Cases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Roboto Cn" pitchFamily="2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Roboto Cn" pitchFamily="2" charset="0"/>
                <a:cs typeface="Arial" pitchFamily="34" charset="0"/>
              </a:rPr>
              <a:t>Important Links</a:t>
            </a:r>
            <a:endParaRPr lang="en-US" sz="1100" dirty="0">
              <a:latin typeface="Arial Nova Light" panose="020B0304020202020204" pitchFamily="34" charset="0"/>
            </a:endParaRPr>
          </a:p>
        </p:txBody>
      </p:sp>
      <p:sp>
        <p:nvSpPr>
          <p:cNvPr id="2050" name="AutoShape 2" descr="data:image/jpg;base64,%20/9j/4AAQSkZJRgABAQEAYABgAAD/2wBDAAUDBAQEAwUEBAQFBQUGBwwIBwcHBw8LCwkMEQ8SEhEPERETFhwXExQaFRERGCEYGh0dHx8fExciJCIeJBweHx7/2wBDAQUFBQcGBw4ICA4eFBEUHh4eHh4eHh4eHh4eHh4eHh4eHh4eHh4eHh4eHh4eHh4eHh4eHh4eHh4eHh4eHh4eHh7/wAARCACoAK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r5P8AGPiT45eK/wBpjxZ8Pvh943stGtNKtYrqOO7t4yioY4dwDeU7Elpc80AfWFFfMH/CHftZf9Fi8Kf9+k/+Rq5vxBr/AO0R8OPiX8P9L8ZfELTNVsPEesRW7RWVtGQ0YliWQMTCpGRKMEH16UAfYdFfKXxD/aK1D4aftP8AiPRfE82oX/hG3sIUtbCzt4S8U7xQyb9zbSRzJ/F/EOK02/aW0/4lE+BPhzFrHhzxbqq7dN1DVLeEW0LL+8YvhnPKI6j5TyRQB9NUV4d4MtvjN4T8F+NtS+IHjrR9euYtJlm0j7DGu6CaOKRiSPKTOTswOelbX7J/izxB4z+Cmla54q1A3urzTXCyytGkbMqysq/KoA6AdqAPV6K8K8EeGP2iLP4hW2peJ/iR4f1DwtHdSNc2cMSiRoiG2qD5AwRlf4u3U155+0n+0F4hXxpa+Afhpcano2s2mqmzvrue0heCbdtVNpbecBjnO0UAfXFFeOHxvrfwd+DQ1z4vauvibVIr3ypZdIRMssjfIAGEY4AOeB+NeTQeOfjN4f8Ajz4H0nxD46sdQ8PeKrkXUFtbwRfJaux2xyExqVYAr0J6dTQB9eUV4D8N/H/izXP2jvib4PuteibStLtQdKheOMLBIdgzuA3NyxzkmuU+F3ij40aH+0vpvw++InjKz1uxm02W7kNpbxiEjy3KfP5SMCGWgD6por44+LfxH+M3wg+KukXnirxhBq/hLUNRluRZabbRM62aSjMTFo1IbYwA+bt1rO8PfFj4w/Gn4t67p/wt8Zw+HNGitxdWtvq1vCCkY8tGGVjkJYuxPU8HrQB9sUV4f8K/HfiXwx450/4Q/FDVW1/xlqaS6hbahZQotqlsEYrGxwh3ZhlPCH7w5ryvw7r/AO0R8R/iR4/0zwb8Q9M0qw8O6xLbCO9towFjMsqoFIhYnAjOST6UAfYlFfMH/CHftZf9Fh8Kf9+k/wDkas7wb4l+OXhX9pjwp8PfiD43stZtNVtZbqSO0t4wjJ5c20FvKRgQ0eeKAPrCiiigAr5g+Hv/ACfb8Tv+wAn/AKBaV9P18eeKdY8cfDn9rXxr4y0v4X+IfFVhqNlFZxm1t5VjYGOAlhIsbhsGMjH+FAHxa7MzsSxJJOST1r7I+KJLWv7KxJJJ+xZJ+ljQ3jy3Ykt+xZknk/8AEo/+5KoeK/EHjn4m/Ez4VonwW8ReE9N8NaxD/wAukrQpCZYP+mKLGqLF9MemKAO1/a7/AGdbrxlfTeOPBVvf6j4ovruCO6tHuoY7dYEhKF137Tn5I/4j1PFY/wC2T8F/iJ4+8c6BqXg/w6t/a2uiR2kzi7hi2SrJIduHdSeGHI4r2Ob46aDYfHfWfhjrsdlosGnWKXKave6ikUc0jJEwiCsAAcSn+I52HivKfhD8Vte+GnwV8Wax8TLrUbzxDDqzS6ZpOt3zQ3d3bt5SAxCXLmMMXOVUj5WoA+bvhL8O/GY+KMkh0songrU4brxAxuIwLOKKXdI33vnwI34TcTjivsn4Za98FvG37QN7408H+LtR1HxVc6WYZLNoZY7cQJsUsA8SnPC/xdzxXJfFNdY8RQ/Cnxh4B8LXumQ+LL2K68Tx6Rbki4gk8klLx41HmptaUfvBg5b1Nd9Yav4N8C/GW90T/hWOieD9IhsFZfFxt4rK2ldwp+ziTy1XJOeN+SUPFAHjn7OFv4ZvvgH8WrbxrqV3p/h+TWnF9dW+TJGmE5XCsSc4/hPWu3g+OnwI8PfCKXwXoPja5uVtNHlsrMz2NwZXPlsq5bygMknrwK+e4/hX48i+EHxD8V3mva/4a0u0vS76LNbzRQ6ohdcSHLKrD5hg7WBx1rko/APh7S7L4d67D4x0rXbnXr+Fb/Ro1QyWS71ysgDknOSOVWgDHOnfDf8A4UyNS/t/Uj49+37Dpuw/Z/s+fv58vGcf7f4V6to3hP8AZKl0iyl1L4leKYr5reNrmNIHwkpUbgP9GPAOe5+tfTg8P+Cf+FzHwL/woPQ/7I+wfav+Eg/saL7Nvxnyv9Ttz2+/n2r5f8HW3w8t/hP8aINYh8Nxa5DfSpoyXQhFygDMALcN8w5/uUAdf4u+Cn7OPh/4d2Pjabxz4pTTdWjcaVOcMJ5ArEAqLfcOV74+tY3wS8ZfB67/AGa7v4a/EnxZf6Q9xqz3TLaW8rSBAY2UhhG64JU5FL4zs28efsufCvwv4Tb+2tVsro/2haacPtM9kjGRQ8saZZFyRywA969W+Enwu0TwH40tfhXrvwzs/GVrPDJqEnjC80ZPKjJU4tyGRxxs/wCenV/u0AR33g34a/DT4Vax4G8Ja9qV9q3xK00rodvfnd9rkMeIgrLGqx581eXI6jkYr5h+JPgnwt4E8M6Jp/8AaeoL8T4L0LrekOQ8FqpDPHtdV2k4MXR2+8emOPZPC3w5+IWo/EHxH8RNcbxLJB4C1aS50DQ7m0mYX8KSO6QWpY4jTEaKNisMEYHSsL4//Cbxh4yisvjFY6JrcGp+KL6NLnw6umySXGmBUMYd3GCQfKByUXG8UAfRfwp8BeJfEfjPT/i38VdLOieNtNSWwtrKwnQ2j2pRgrsoLnfmaUffHRePXx/4XErp/wC1OQSCDe8j/t9r2D4USeOPh3400/4W66viLxva30cuoSeLrrzfKtPkbFsd2/oYuMyDmUceviPhLxB45+GXxI+KccnwV8ReLNN8S6xMf+PSVYXhEs//AExdZFdZfpj1zQB8kQswmQhiCGGCD0r71+IP/J93wz/7AD/+gXdcivjy3Vgy/sWYIOQRpHT/AMlKteFdY8cfEb9rXwX4y1T4X+IfCthp1lLaSG6t5WjUCOchjI0aBcmQDFAH2HRRRQAV4Z8U/iD4q8S+LdU+GPwj1RNH8Y6GEvtQudStkNrJalBlI2KyEvuli6oOh5r3Ovmnxt5fhz46+IvEfwk2+KPiPdRQw65ol6+yCzsdkWZlJ2ZbKQjG9vvnj0AOo/Yz8e+LPiH8L7/WvGOoC+v4dXltUlFvHDiNYomAwigdWbnGa5r4p/tZ+CtBbxR4Z0u08QJ4i0/7VZW9x9jha3W6TcitkyZKBwDyvIHSrf7SHjbwt4y/ZR8X6x4J1eK9sobi3t5JrdHi2yi4gLLhgp6MOehzXy98TPhN4T8H6D8J9cu9d1RbTxhBHc6zNKFb7KhW3Z2iCrngTP13HgUAdBonxL+BXiywg1v4z+FfEWveOJyV1DULL91DMFO2LCRzxqMRhFOEGSO/Wvo/4w6P8F/F3xk8K+DfG3hjVNR8Q6npZ/s64imkigjt1Mr7XKSqc5V/4T1HNeZ/Baf9l34W+LJvEWkfFC/1G5ltHtPLv7ORo1VmRiw226nPyAZz0Jr3X4l+OPEfhDxxpOo3Gi6Yvw5jsjNrOvzZMtm5LqiqqtuILeUOEb756YoAy/jfo/xG8K/DbTIvgzq2maDp3h2yma7hu0EzvbRRAokZkSTLAK3UjORzXmnwK+I/hj9oTwrbfDH4o2eoa3r0Rl1GeYRrbW7rG+Ew0LqwYLIBjaAean8deKNH8U+KNL8R/FrUv+EU8I6bqQv/AATqGnl2/tqLcrEzIBIwG1YjysZ+cj6eeXfj3WtW/a91bxT8DdLsPFks+kpEkcqNDE0YjiEjfO0ZBDADk/nQB6H8KviGni34C/Ee5+LRn1vw/o98bRra0hWKUWy7NqL5ZQkg45LZ45NY/ij9nPw/4y8H+EfGnwJ0+28PTzOt+X1e9nLFMBo/lPmgMGH09zWfpvgf4beEvDGu/Gv4e+KtU13V/DMrSz2F0QLMXT4Vo3HlozKPMOMNzgc1c+FvjOaTUZfiD8NvJ17xDrhiufHGnXLsltotuDlngDbCQPm/ikOB0oAb8XNZ/au+GXg9/FPiDx/4bnsUnjgZbOzheTc5wDhrZRjj1rgv2bfCPw28TfDnx98Q/ijot1rB0i5FxI1vcSRSbWUs+1UdFJLHv+lfQ37RCn43/s8S/wDCrceI/O1KIx+WfJ3eWx3/AOt24x714NqnwN+Fr/BjxT4q8LeNte1DVvD1p/xMbUlFhjulA3RsDECwB3DIJ6dTQB0fj658P/DD4ceEvH/wAtJvDNz4vuhaSSXpNw7Q84RlmaRVw6gkrzx1rl/i/wDGL9pD4X+Lv+EZ8ReNtMmvDbJch7PT7d4yj5A5aFTn5T2rg7L4Y6X4u+GWlXvw41TUvEHi22ie48QaUzrHHYQjdh03hQeQvAZjz0r2f4JaZ4K179i3UIPiNrlzpGi/283mX8K75Y2DRFAPkc8njp3NAFrRPiB+0F4f+JHwysfGni/Sr7SfGM8EqQ2tnBuMDlNyufJUq2JB90n61sfta/tI33hPVJfBngO6vtN8Sabep9vuZrKGSB4Wh3bUL7iTl0/hHQ81r+G/C03iB9L8efEqF/D2gfDvZP4ZvLSVXTUNPQBlmnX52ztiibChD8xG308s/a/8aeJvGdvo99baHpr/AA8m1eKTRNdhUiW9cRlWVgzblAbzRgov3B+IB2Hhv41fEa7/AGOfEvxCutcjbxJZa0lpbXf2KEBYy9uCNgXYeJH5I/lXL6z8Yfjz8PLjwF4j8eeLtP1Dw54iEV81tYWVu0zWo8tpEb90m1ykgxhuvfipf2utP8I6h+1JoOj+NtbudB8MSaAjXNxaISYyGuCmFCt1YKPunrXmPi7wP8Irz4ieBvDPw88dax4gs9Y1FLPUpJ02vaq8saKY90SDJDP2P3RQB9Nr8cNU0l/+Fua5qE83wp1vbY6LpcNnH/aMF0OGeUcDbmGf/lq33l49PpCNg8auvRgCK+QtP8H6V4o8b3v7Lt9NdQ+FfCEK6vZajE6i+llbazLISDGV/wBLfogPyrz1r3fwd8bfhX4o8Q2vhjw74ugvtUm3JDbi2mUuUUk/MyBeik9e1AHo9FFFABX52/tG3njiz/as8Zv4Cl12PUXigSb+yBIZTCbeHIPl87c7fbOK/RKvizWbb4mXP7bPjpfhdfadZ6oLGBrp75VMZtvLttwGVbnds6D8aALnwHmT4d/sf+LdS8e+B7jULSLW98mkalbmH7QrfZkU4kU8Buc4PK1R8ZfDGLUNI0T4qeLfiJZnwxFbjXNH8I34AVLXak39nwbpAuNgSL5Ux935e1dr+3lb/ExvBOoXGl32mJ4CW0thqduyr9pef7SMFSVztyYujDoayvif8Nbrxx8Ffg7r8xtz4c8M6DFea8pmZJmtPs9u8giAHLbInAGRzjmgDh5Lb4e6Fo8H7Rd14D0y98M+IJP7LtfCBhQR2UykqZxIQVOfs0hwEH+t68VPYahfaT8f/DHhHxh8YLfxz4L1e3kuNQiur4PYIpSXZDKrOyZDJGRnHO3gV7z4K8FfB74k/s9aLpenaXfL4IguZry0hubiSKWORJJVdmYMTjc0ncjBrj/iB+yn8N9U8Aag3w4sEXXnRPsFxNqsrwA71LbuWH3N3bqRSur2Hyu17aHOft96A174D8CHwfo73ei2C3TK2mW5kt7e38uLYcoCqptBwemBXhf7Lvw78eeLvGok8L61rHhKM2kzDXILaXy22soMQdSoJJPTd/D0r7H/AGffBHxQ0fwbqXgv4pXmkXugLpsenabBYt86RbXSRWYKp+6VAOSa57WPh98cvBV8fD3wT1Lw9pfgq3UNaW1+wlmWRvmlLM6Mxy5YjnpimI9Y8IeGfhzceFtQ0PRbDw1qGnXDhNWis44niuJwBuMqrkFuASDzXxxrPipvgV8VvifbL4Du49F8QrNp+mlENrbxrg4MZKFXUb+i17prnww+KfgZ4bf4E3Oh6RY3y/atZXUJPNaW8PBZDIj4XAHAwPal0L4S+P8A4iNNZ/tES6TrWnWYEmlLpkxgeOU8OWMapkFcdc0AcZ+zF8SrXwN+y9BLpumN4n1uLVJv+JJY3A+1mNnGZPLAZtoHOduK+c/AvjHxVo/irV9eTRNav/CT6k9z4g0dA5tJkZmzFcfKU6HHzDt0r69+G/7Pp+Hv7Ri+LPDEFta+EE0x4Viku3kuBMygNwwPGR/eqr4O+CPjPSfhb8V/Dd1JpZvvFd1LLpxS4YoFbON52/L19DQBxngr4M6nr0Enxi8B+Lm8EaPrcBu30KytiAkCH5rcurqrKSh/hxz0rg/ixHJ42+A958SPCMx8IeDYL2Oyl8IW4/0eScSLm4ym1Nx3p1TPy9a+wvhJ4O1bwv8AArSvBeptbHU7XTZLaQxOWj3sXxg4BI+Ydq+XYP2e/wBoeH4Z3Hw5j1LwuPDk92LuS3+0fMZAVOd/lbsZUcZoA9n/AGYtEitfhNfr4t+JFh410a8sLZprW5nWSDS4PJO6CTc7BVwcEHaPk6VN8fPh54O8ZfCvw3peieKPD3hfQtP1Jbqxkj8o20+FkHlRYdVySzHgnkHiuO+CnwD8c+EPg38SfCerSaR/aPiSzENj5NyzRhhHIvznaMDLjse9d74O+CGnXfwE8LeAfiBZxXl3obyXCC1unWNZy8pU7lwWGJOQRQB80ftOxD4laFP8W9VY+DtU0+KHTI/C2p8XtzGJf+PhM7W2fvj/AAEfu25qvbfE3wxongHSNJsvgH/Zvii50tINJ18QhJ5brywqXcJ8rczbyrjaxOSOa7L4jTeBNN1uG3/aitLzWfHBtw1vPoJZIBYFm8pTtaMbw4m7dCOaqfErwJ8Z9U0fR/iJpmoaGPCXhC1OreF42YLcW1iipLCHUp87iOKPIZjyDzzQB7j+yrFp9x4GsNV8Rpat8SJrSZdXlvAo1VoRMwj84N+927BFjd2C+1eZ/wDBP+x8DSaHqN7qEOhN4tj1qdbF5jH9tWLyUz5YPz7eX6cfeq9+xz4e8feJfHt98cvFt1p9zbeIdLktVeMhJWdJY4xmNVCqMQEdfT1r1nwR+z38LfBni618VaBotzb6paM7QyPfSyKpdSp+VmIPDGgD1aiiigAr4s/aj1/x78Rfinqvwl8G+F45JNGngvZLyxcpdSR+Sud7FgNoMw49lr7TrmbLSPBVn421TXbCz0lfFE1sFv5YmX7U0QC4DjOQPlTqOwoA+TP2h/DPjP4UfBzVvAGi2F74g8GX5hvtQ1+/lDTW05mQCJQCAFzFH2P+sPNa/grwXr3gD4RaRLoq32ueHfHeixN4qvLuYBNBtGgBeWFc9knlPIb/AFQ4r0G6+Nvg/wAc/s5eJfHWteCp73Q7C+SyudKuZEYznfDtbPQAGRT/AMBrxjx/8dPEXiWHwhaeDfh94o0jwlp+I9R02KFng1KyPlgQfKmNnlq6+mHoA+lPg9pPhXQ/2eY9N8Fa7JruhRWl6ba+cYaUl5S/GB0YsOnavFPCniTWPDV4l3pF48J43x5zHIPRl6H+ddh8EPjH4a8T/wBr/DPQfh7e+D49O0a6vFtpSqqgyu5dmAQSZd1eval8OfB+p6YsDaNBbOUG2a3Hlupx1yOv45rxsywVbE1IypSs4o+oyLNcNgaM6eIhzRm/J7eT9S38PPF1n4v0MX0AEVzGQlzBnJjf29Qexrpc14D4Htb74f8Axgj0K4l3216PJD9BKjco31BGPzr0b47axqXh/wCEniHWdHumtL+1t1aGZQCUO9RnnjoTXXlteeIp8tRWknZ+p5ue4Olgq3PRd6clzR9Ox3GaM18nadqv7RVr8Prb4kWviax1bSzbfa5LN41aTyRncWXYOgBJ2tnHSu68a/FbUNY/Zgm+IHhudtK1TzIYpNmG8mUTKkijI6EHjPYivUdF3WvkfPxxcWm2mtL/ACPd80Zr5w+OPxA8YeH/AIFeAfEGka1La6nqUdu15OEUmUtbb2yCMctzxXY698WoIf2cl+IVtKi31zZrDCvHF43yEY/2WDN9FpeylZPvoV9ahdrsrnr1FfMvgr4i+NL79ljxX4tu9dml1uyvPLt7som5F3QjGMY/ibt3ql4StP2gvE3hrT9dsvibo8MF/Cs0Uc8irIoPQMBGear2D1uyPriduWLd1c+p6K8O+M/xA8W+BvB/hfwpp0kV/wCOdaRLf7QFDKrjarSKCACSzADIx1OOK4fxHd/HL4Nx2Hi7xF4oj8TaPLMkeoWjOXERb+HJAx3AZeM4yMUo0W1uOeKUW1Z6b+R9A6r4h8Dt46s/B+pXWmyeJLq2M9vZzQ7pXiG45BIxj5HOM9jXzrrniK7+GWr+N9W+EoHxAimvLi48V297IfK0Py2ciNVG35TumBxu4iArD+NnxAg8OftdeDPHmnaPe67A3haOWG0tB++lWVblRjAPQNk/Q1fj+PfhPSLTxDMv7PuvWVvrYd9acw7EugQ24ykpgj53zn+8axOpO5ynwu8T/HbUviBefF/wr8N01DTtctfskdpHMUs0VCiFo1LgggwnnHUtXu/jXwv42vv2t/BHimzsL1vDVnpLxX06TAQxyFbj5WXPJyydj29K87+IvxGkvP2ZvC+ofBSC58NzyattbSNKdZLi2hBnDbkTJCs4VskY+YetfUGk+JfD+oSQ2lpr+l3V26/6mK7jeQkDJ+UHPrQBsUUUUAFfGv7SnxI8K/DP4razq/gJrmP4h3ckNprbXUJktvshhRsICcBvlh5HvX2VXxB+3v8ACrT9Hv2+KCaxcvc63qkFpNaNGvlxKLcjcG6n/VDj3NAGD8Riz/ATXH+DCqnwpNzH/bK6h/x+i/8ANi+7u52Y+z9P9qvpHwn/AMLM/wCFcfBz/hBTpQ0j+y7H/hIPteN/2fyoP9Xnvt8zp3xXzF4n1Kz0fwbdfs//AAjnTx9a+I2TUpNQhz5yTKys0SoOOFt1Y5P8R9Kf8JPhP4ge7Gj/ABR8beJfh49xJDa6DbSTsv25ySGSNS2PlzGMD++KAPWYLiO1/bf+J9xLnYng/JwMn/U2dfUthKk9hbzR5KSRKy5GOCARXzl8KvhV4F+HfxM8TN/wsO78T+JV0CaO/wBMuivni3byn3k8noEA9mFdTqnxwjGniLRtDeObYFR7iQFU49B1/SuHE4ylhZ3qytdHrYHLcRj6XLQhdp6u6srr/gFn4nvHefGjwrZ2xDXEJjMuO2X3DP4A1t/tMf8AJCvFf/Xov/oxK5j4F6LqGteI7rxvrLPKcssMjj/WSHhmHso4/H2r1Dx74atPGHhDUfDV9PNBbX8YjkkixvUBg3GeO1RlLcubESVuZ3Xoa8RxjTUMHB3dONm/N3bPMvBfiLR/D37J9hfapeW8aLoUkaxu4zI7BwqAdySQMV4/pFjc2f7DWtTXCMqXmsJPDnunnQpn80avTtM/ZX8BwXcUt9quuahBGc+Q8yorexKjOPoRXp3jnwBovij4eP4HO/TNLKxLGtooBjWNgyhQeP4RXt+0hF6d7nyfsKs4+8rWjZHz7+0Kiy/s6/CmJ87XFkrY9Da4NcCvhLxDJ8QpfgtcTyf2Lpmp3GpEYPEQi3b8+hQLj3b3r6n8afCPRfFPgnw34VvNSv4bXQDD9nli275PLj2DdkY6c8V0k3g3RpPF174o8orqV5pg02SQf889xOR78gfgKI11GNvUU8HKcrvy/wCCfL/w/wAf8MWeOccD+0Dj/vu3rf8AhJ8AfB2ueCvDvim88RaxBeXMEV08MdxGI1bOcAFc44r1XRfgvoOl/CrV/h5DqmoPYapOZpZ22+ahyhwOMfwDt3NcUv7KfhJQFXxR4gAHQB0/wqvaxd7O2pKw01y3jeytv5lH9o+4i0T4/wDw18Vag4XSEZY3mPKIVlyTn6OD+FdT+2Hrel2vwTu7SS4gkn1KaFLRA4JkwwYsvqABnPuK63UfhT4Y1T4X2PgDVhcXljYxKlvcswE8bDOHDAcHk+xFcN4P/Zm8K6Pr1tqmsa3qevxWZDW1pdALEpByAwGdwHpwKiM4aNvY1nSq+8orSX4dzzDwVY3OmftZfCGwvFK3EPgdVkU9QTDeHH616z4u/wCFmf8ACtPjF/wnR0o6T/Zl9/wj/wBkxv8As/lT/wCsx32+X175rM/aS+DfhbxJ4hT4l+IviBfeEI9PsorJriEKqxjzG2nfkEEmXbXkdj8MPhRr95Dodt+0tquoT38i20dr9p3eeznaEwWwck4xXO3d3O2MeWKRzv7KS/8ACoLZPjN40Ig8Ka1Zy6XZvbfvZ2nMwPMY5AxBJz9PWvQPgDJ+zNJ8YNGfwGviQeJWeY2f2vzPKz5T7854+5u61qP+xlo7WEVhJ8RvEUtlC++O2aJDGrc5IXOAeTzjvVj4Y6Ppeu/Gzw/4q8Z6fa/D7xlp8cttpvhmGNF/tC3Ecg+09Ac/PIP+2VIo+oqKKKACvIfFHw4n8Q/ELVtQ+JOuaZrHgKaNDpeiXf7sWl0FQeZu45wJe5+/04r16vmT9rRP+FwBvhL4FZb3xZoV9FqV/azHyUSDyiuRI+FY5nj4Bzz7UAeseB/hN8J9A1mDxH4S8MaTb31sXWG7tpGcoWUqwB3EZ2sR+NeW+IgfD/xk05viOp+IC6r4i/4pYWcef+Eb/fD/AFuMY+/D1z/qSa8j+EHjbxl+zT41sfh/8RobLTvDl8ZNUuzEn2mZd8bRoytGTxviUEYPGau/s0698QNa+PHjjWvhnb6fd+GdU8Qx3OsS3oCSLaPcTMjICwIbY0nGDzjigD3hda8E6h+0P4z8J6X4Ski8bJ4eLXOsbhtuImjg2x/e/wBuIZwPuVX8E/Ba8eWO68UTpFCuCbSBtzP7M3QD6Zrn/wBqYL8Hru4+N3hFQfFes3MGj3X2w+bbiAxE/LGMYb/R4+c+vHNVodW/bIliSRfD3g7a6hhl4+h/7a1x4jA0cROM6ivb7j08Fm+JwVKdOg7c276/I+jtPbS7a3axsZLSOKyUK0UbriEDsQOnTvS2ep6beS+VZ6hZ3EmN2yKdXOPXANfmbe/E34h+BfG3xFsbuPTItW8RTT2evIYvMVX3SBxGQ2By74PPavRf2TPG3wO+HNjB4o8RatrFv4waOe2uI1t5JLcRM4K7Qq9dqr39a60rKyPNbbd2ffODVGfWNIt5mhn1WxilQ4ZHuEVlPuCa+Br/APbF+K326f7Gvh/7N5jeTusGzsz8ufn9MVQ8U+F9L+NGhP4x8C+deeN0ifUvGEEr+Rbw5U/NCHGCMqeAzUxH6FWmqaZeTeTaajZ3EmM7Ip1ZsfQGrmK/M/4VeOPCHw18DJ4u8OXVw3xPWd7cQXULPZi1c8tgADdgf3uvavrbR/G/xj0n4BeLPG/jix0S21S2slvNGFuoaN4ygOZFVz3I4yKAPdYrq1luZLaK5heeL/WRrICyfUdRQbq1F2LM3MIuSu4Q+YN5Hrt64r45+D/inUvFer/8Jf8ACtba8+JGq+W/jKC9Ux2kNsHA3QBiBnITozHrxX01cfDXw3P8Wbb4nSfbf7et7M2ceJv3PlkMOUx1wx70AdTe39hYlRe31tbF87fOlVN2OuMnmkfUNPS2junvrVYJTiOUzKEc+gOcHpXy54U0LT/2l/FXi63+JCyKvg7VZLDSzpj+QfKd3B8zO7cf3Kc8d68P/aP1++0HxRD8ENPEQ8KeFdShk07eu65LPGHYvJn5uZn6AdvSgD2T9qu38bfED4/6V8GdG8SjTtH1jRo7qW3mXMDSRtPJubALZ/dLj3ArzzxP4B0m40m51DwTaw+C9d+GUb/2nfXe5DrVzCMia2yTzvgdgCP+WiV6J8c/GGh+A/24PCvijxJcSwaZa+HSs0kcRkZS4ukX5RyeWFdD4h8Gn4taRrHjT4zx/Z/CGjxS6l4YudJl2SyafIpkZ5U+YlvLSE4wDncMUAcV8JP2vVsPBdho/ifw/wCIvEmv26yNdXlv5Z80GRipwMYwpUdO1UPCfxU0z4uftn+BPEGl6XeadDa2M1m0dyylmYRXDZ+XjHzgfhXX/snfDW00f4r6r4/8GCW4+HWpaQ9tpV3dTD7Q7+ZF5gZCAww8coyQOAPWt39nD4XfA++1xPiN8ObzXrubSryW3DXcpVFlMeGGxkBI2ycUAfSFFFFABXM+KdQ8EeD2l8Sa/daJoM16RavqVwI4ZJTjIQyHBbhc4z/D7V01ePeJ/hze+MviRqy/EfWNI1vwE0ccmk6G7mKa1ugqL5hZQrdPN/jP3+lAHlHwn+Ffwwuvi7pWs3HxtsPiHqMSyrFpl6Y7lp18t+PmkYkLuL4x2zxXb/ED/hUK+NNCk0r4peH/AALP4d1Iyalp2mzQ24vmR0/czhGX7uxl+YHG9uK8Z+LPw7/4RL9q/wAK+HPg9PZeDr+50g3EFzNKzxRyYuA7EvvPzIm3GD2r0jxp4J+DHhvU/B9n478EnxN4o8VXCwahqmnzSeS16TGJp5AJFCKzyFuF6Z4GMUAYPxr/AGrtBsfGF74ZsfBugeNdCtmikhvZLwSRSuYwxKqY2XKlmXOexrkLWH4geD/iZoviv4Z+IfE3xd0CGNpbpLa5lkt0mdXU28mxnAZVZH5HccVtfE39kG61zx5f3vw/1jw1pOgSLGbexluJ3kiwih8/K3Vwx6969t8KfDW/8F/EHQ4/h1rWkaL4HSN5Na0VXMs17dFGXzAzhiOBFxuX7h45oA86/af8b6X4W+F+h6pqvwp0Nde8ZWNwt6LmBFn0+YxLuJYx7mdTJ1ODla5D4DeIvC+l/s6abFofgTw/498cJezfaNHMEcl6IDK/71hsZyoGwdMfMK9i/a8n+H8uneHdA8aaDPqOoa1NPZaHdK5WOwuXVEEsmHX5Qzxk8Nwp4rlvA37PuueDfhxbJ4G8QeH9N+JazutzriSPLG9ozkmIKysBx5fOz+HrzQB5h+y5oXgLx18O/GfgbxFeaLo3iXWtUKaf5sMb3kICqxEKthsAqwwCO9XJYfB15f6j8HL7xfZ/DdPCH+iya9E6Qy68Pussygp064LP1NJoHij4P6x4ti0D4b+D7zwz8Rp5nh0/xBePm2guhnfIymVxhgHA+Q/eHFcF8ePgb8QvD/iDS9a8T6/pWvah4p1LyTc2YkP71iPnf92oAOew7dKAOk/4WZ8P/gvjwNofhTwt8TLSH/SDr04iDSNJyY+Ef7vT7x/Cu58GaT8Ol8Sad4p1f9o6G6sZJBd3Hh27vVa22ONxtnVpSpVc7cFe3QVPN+yJDF8Fv7Hkn0CPxuL7zDrDXE4g8jd/q8Y64/2PxrnPh/8ACX4e/DzxppPgH4q6RZ+Lta8UXA/su6024k8i0QfKRJ8yHJb0VulAF/xh4w8C/EDxhrvg3wzr2jfDm20hvO0/W9GmSE6220AQfJ5eRubI+ZuR0rqfgt468ZeAfgjNpGr6ZqXiD4ijUHnt/Dl/dP8A2hNasUHmBGDPsADnpjg0748eEf2e/g7odnq9z8PWub25naKzFndyM0MyoXV2DzAbQQOx+lbP7H4t/HfhaL4s+NPL1Hxjb3U+nx6tLiNltwq4TamE/jbnbnnrQB0X7Lnhrw9osni7VtJ8TwarqOt30d5q2noVLaTcN5jNbuVJJZWd15A+50rtPiIvwx8PQt4k8aWPha1klfal3qVvCHmlCkqodhktheO/FfJvwc+M2k/CHx78S4Nc8O67qH9q6/LLC1jCrABJZgc7mXrvGMZrpviT4G+I37RFhb+JNP8AGuk6Z4OvJRd6XourDyri0ZVMTF9kZySQ5HzHhhQB23wx+N3wl+Jnh2TXviLZeC9E1eK5a1S21OWGaQwqFZWDSKDtJdhjpkGvD/jl4P8AEWsarcXHwh8ea74/0nUZ7hr/AE3R5nlt9LjZgYoCkblQhUuqggDEZGK4LU/gJ4gsPjNpnwvk8ReH31HULM3cd4s7/ZkULI21jt3Bv3R4x3Fe7fDfx94J8BG8+FPgfwnrWk+NdQ2aJPrqxCS1k1BA0K3J3ux8oSMz8J90/d7UAeT+MvFfxZ8I/ADQPAOoeDfEHhKz0/UGZdY3zW7XJczP5JAAH/LQnGTnYOK9d/Yon+Jvgm4j8Daz8MdYttH1S+lvZtYuYpIlt/3AABBXByY1HUfeqL4j/BD4/eNNITSfGfxZ8L6haW0ouUglJi2yBSA3ywqejHr616Z+xJ418VeOPhjqmoeLdXfVLy11d7WKVo0QiNYoiF+UAHljz15oA94ooooAK/Pb49eAfFfxE/a68XaR4S08X15bC2upUa4SIJEsMALZcgdWHA55r9Ca4XWPFXwn8L+KdQvNR1zwfpXiQxBLx5rm3hvHXaCquSQ5GAuAfagD5h/4KD/D/wAV33iaH4g2unLJ4d07SILW6uvPQGOQzuANhO48yJyARzXK/Bn4dftDaD4A1lfCPhPS7jR/GulxrLLdXkG/yHjfa6DzVKsVlP3ge3Fanxl/aL8Q/FD4La7ptv8AC++sdEmlhin1lLp5oLdlljcKxEQUMcKMFh94V6poGs+ENc8CfCOeH45aX4Vbw3YWcmo6bHqkafbSscO6GZfNXGPLZcMG+8eKAPMf2JfCmveCP2mde8M+JbMWWqWnh6QzQiVZAu6S2dfmQkH5WB4PevEfgtdeMLT426Vc+A7G1v8AxIt1P9it7ogRSExybtxLKMbNx+8Ole6az8TLrRP2y/FvivwB4fb4gJdaRFbLFpUxkGzybbdIGjV8hWj2njGT1rS/Y78B2vjj4IeLzbTR6D4jl1torTXYbYNeWI8uFiI3yrqCC6kBhw5oA1/jT4m+GHxT0LSvBvjzXrux+JOlpJarp+nQSLbjVZFVDCZDG6FPNVVyHxjPzY5rxnR/Cvxq/ZsvR8Rbrw3ptvGynTy11cxXEZMnzY2xS7s/J16V6h8Cvh1beGPiD8Q9I+JNxDb319MLLw74g1y3WOa7uS0o+0WrTHLSZaN/kYnJXmvIPjn4U+Jdn8Tbz4Xx+KPFnxAa0jiu1izPMW3Rht/k73xt34z7+9AH0xbfsg/C3V7ePVrjUPFCT3qC4kWO8iChnG4gZiJxk+prlfiL48+NfwNuNK8G6F4d0B/Cv2kaX4cuL0+dcXKrgL5hSZcMdw5KqKrfGnXtQ8b/ABm+HXgXwP8AE260qC70wW19Lo+os628y7iRIkUiguAuMEgiuW/aE8ReJrDXPAngfxTo2rR2HhXWo408Uak0gXVgrR7pcsuBxyfnf60AdX8WtD/au+Jng+Twt4g8C+G4bGSeOZms7uFJNyHIGWuGGPwrx79nPTfDun6/evLdXK/FHTb8J4Y0t8/ZLq5UMCkrBcY3DvIg96+uh4i8D/8AC5j47/4X3ov9k/YPsv8Awj/9sRfZt+Meb/rdue/3M+9fM37OfxQ8IeE/jDqdlrXhvQ76PVvEDyweIbuaNDpybnG9WZDhTkHIZaAPTdB+EPw1+LvjXVx441TWrP4lRItx4k03TZQlrayHCgRs0bqRjZ0duT1qz4/+H1l8O/Dc/gHXftFp8EX23l/rJmEupJfMw2IoQH5S6xj/AFR4J59PQfjhpPg/UNB07xtonxD0jwU0t19rfVrCWKJtbVEJEBmV0MgO3jlunQ14r8KvitdfHD9p/TYdY014PDU+myxy+H7m6N3ZyPHG7CRo2UIW3YIO3I2jmgD6L174rfDH4YeF/C9rrOvT2the6bGdKdrSaZpoERAGbYhwcMvUDr0rxe58Ffs8/H/x94h13RfFXiS6157X7bdQwq0ESqipGCBLB7LxuPWuI+P+veGvANl4h8LSatpvxLuNfN0tlJNOjt4UwxUQxLmQp94DCmPHlDivVP2UfFfwj8L/AAO0S6vda8G6Z4ia0nW/Mtxbw3ko86QhJCSHOQFwD7UAeU/snfs9eB/ip8NbrxJ4kvdchvItUltFWyuI0TYscbA4aNjnLnv6V9UfBO3+IGlnWPDvizSLCy0DR3isvDM0Moea5tI9yK0xDn5tixE8LyTxXz1+z1408S+P/wBoPQ9c8MeDdQ8J+A4be4tryy07f/ZhuBDI3mSbESPzCWiHIz8q89KzvCXh3xt8TPiR8U5ZfjR4i8J6b4b1ib/l7laFITLP/wBNkWNUWL6Y9MUAdx+1v+zldeM72bxp4Htr7UPFF9dwreW0t7FHbiBYSm5Q4XBykf8AEep4qH9knwX8d/hpqsPhnWvC2lW3hG8u5bu/uXu4pbiNzDtXZslPBZE42nqa51fAdmzBV/bRYknAA1br/wCTdWvCui+Nvhx+1t4L8G6n8T/EPimw1Gylu5BdXEqxsDHOApjaRw2DGDn/AAoA+xKKKKACvkD9oX4feFfi78WNb8JeCdM/sz4g6eYb3VtT1GSRLS4tvKRAibS/zfPF/APutz6/X9fJ/wC1z4Z+OXxD1abwvoHguzn8MWd3FdWd/BcxxzzsIcMH3yjgM78bR0FAHl3j/wCDvxm+GPwJ1+wu/FOgTeD2uIrm/wBPs2LySSNJEqsC0IIwVjJAYDC1n+FPhN4f+NXhLSYPhTp6aDrehWkUfiWbWJ5RHezyINrw7TJwGjlJGE4ZePT0H4LfAf4geBfCd18Qv7GupviHpt08elaLc3kTWc8LqqM8m1uSFeUgbxyq8evpXg/wZ8QPih4i0zXPjJ4ej8KT+FL2K80VNHuECXblg0gmG+TIBijxgqfmagDy/wCHXiX4X/sza0+geLPD+rXfj62tzDqWqaZmW2limZZkVBJIvRPKBOwcqetdZ8cfD/jL4PeELrxR8FNZ0zw14QjhS81OybE8891LIE8xfNR+NpjGAwA2nim/tgeGPjX8RNRm8J+H/BFheeFrW5gvLTUI540uJXEJDBt8g4DSOMbR0HNfPDfs0/HVl2t4NuCvodQt8f8AoygD1+31fXrzQPCOt/GrUoPEuo+JPLl8BSWcaqdLvX24luAgjBXc0BI/eD5Dx6+SfFDxP8Xfhf8AHnUtT1jxVaTeMhZxw3GoWkEbxvC8aFVCtGF+6F/hHIr1L9mv9l/xCPFLax8TLHU9F/sie2utLSC7gdZpEcswfG87RtT06nmk/a0+B/xQ8bfG7VPEPhnww+oaZPb2yxzi7hTJWJVYYZweCD2oApeB/gf4x+Euv6f8afF2o6TeaNo//EyvYdPkkkupFkUjCKyKpbMgzlgOvNeX/G/4qeI/jL48TTBqMv8AYLamRotrdQRRG2EhVBvZASe2clq+1fA+s/HD/hT2ty674J0e38V2CpDo1gsqmK6QKgy5EpGfvfxL0rxD4s/s2+J/FM+geMbfSbxPEev3om8U2UV1AsGn7tu4w5OcDnjc9AEvwf8A2PtR07xpHc/EeXQNZ0FYJA9rZ3twJGkI+Q8KhwOe/wCFavxx/ZCh1bVNNl+FVvo+h2iQOt7He3twxkk3fKy5D9sjqK6X/hQt38HVbxp8IRqvibxTGPs0Vjq91F9nMUhxIx2+WdwAGPm/A13HgrxH8c7z4c+JtQ8TeCNHsfFNsP8AiS2UUoMV0dv8Z8045/2loA8C179mn486z4M0jwfqnjHwpNoejsWsLYyOvlE5z8wgDN1PUnrVbwH+y78bvBPiSHxD4W8W+E7HVIEdI5hNJJtDKVb5XgIPB9K0fi74f/aX+Ltro+jeKPh7p2mWNpeiZpdPu41fBG1id07ZABJ4FF58E/id8IfjJa+Ifg/odz4m06CyIWTVryEgySKyupAeM8DBH9aAMHXvg3Y/GbVrtvhtb2uj63oVw9r4rn1SWVI76+Y/NLAF8wBS6SnGE4Zfl9KP7RHwO0j4ZfAvwhLLZ2p8X3Gq/ZNRvre5leKYMsrKAr4AAAQZCjoa9m/aO8J/FnXPEvwz8ZeD/C8F5q+iRG6v7YXEaQx3JMTbCGdSy5VhwTwOtKvhP4rfGof2H8afCdt4a0nTCNR0+fSbhBJNdL8ojbMknyFXcngHIHNAD/2Y/hD8Zfhbrltp+qeKNAk8HNLNcXmn2pLySStFtVgzRAjDKhPzAYHSuG+FwLaf+1Oqgkk3uAB/1+19M/BrVPiFq/hOW6+JXh+x0LWReOkdtZvuQwBV2uTvfkksOvYcV84eHfD/AO0R8OPiR4/1Pwb8PtM1Sw8RaxLciS9uYyGjEsrRlQJlIyJDkEelAHxhDHIZUAjcksMfLX3p8Qf+T7vhn/2AH/8AQLuj/hMf2s/+iQeFP+/if/JNZ3g3wz8cvFX7THhT4hfELwTZaNaaVay2sklpcRlFTy5tpK+a7ElpMcUAfWFFFFABRRRQAUUUUAFFFFABRRRQAUUUUAFFFFABRRRQAUUUUAFFFFABRRRQAUUUUAf/2Q==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357166"/>
            <a:ext cx="99540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7303" y="571480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Roboto Cn" pitchFamily="2" charset="0"/>
                <a:ea typeface="Roboto Cn" pitchFamily="2" charset="0"/>
              </a:rPr>
              <a:t>WHAT IS </a:t>
            </a:r>
            <a:r>
              <a:rPr lang="en-US" sz="2800" b="1" dirty="0" smtClean="0">
                <a:solidFill>
                  <a:srgbClr val="D54F2B"/>
                </a:solidFill>
                <a:latin typeface="Roboto Cn" pitchFamily="2" charset="0"/>
                <a:ea typeface="Roboto Cn" pitchFamily="2" charset="0"/>
              </a:rPr>
              <a:t>COVID-19</a:t>
            </a:r>
            <a:endParaRPr lang="en-US" sz="2800" b="1" dirty="0">
              <a:solidFill>
                <a:srgbClr val="D54F2B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8332" y="1591224"/>
            <a:ext cx="47149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Coronavirus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 disease 2019 (COVID-19) is a serious contagious  </a:t>
            </a:r>
          </a:p>
          <a:p>
            <a:pPr>
              <a:lnSpc>
                <a:spcPct val="150000"/>
              </a:lnSpc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   viral respiratory illness</a:t>
            </a:r>
            <a:endParaRPr lang="en-US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Roboto Cn" pitchFamily="2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Roboto Cn" pitchFamily="2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Roboto Cn" pitchFamily="2" charset="0"/>
                <a:cs typeface="Arial" pitchFamily="34" charset="0"/>
              </a:rPr>
              <a:t> 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Patients with COVID-19 have had mild to severe respiratory illness  </a:t>
            </a:r>
          </a:p>
          <a:p>
            <a:pPr>
              <a:lnSpc>
                <a:spcPct val="150000"/>
              </a:lnSpc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   with symptoms of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D54F2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>
                <a:solidFill>
                  <a:srgbClr val="D54F2B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1200" b="1" dirty="0" smtClean="0">
                <a:solidFill>
                  <a:srgbClr val="D54F2B"/>
                </a:solidFill>
                <a:latin typeface="Arial" pitchFamily="34" charset="0"/>
                <a:cs typeface="Arial" pitchFamily="34" charset="0"/>
              </a:rPr>
              <a:t>ever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D54F2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>
                <a:solidFill>
                  <a:srgbClr val="D54F2B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1200" b="1" dirty="0" smtClean="0">
                <a:solidFill>
                  <a:srgbClr val="D54F2B"/>
                </a:solidFill>
                <a:latin typeface="Arial" pitchFamily="34" charset="0"/>
                <a:cs typeface="Arial" pitchFamily="34" charset="0"/>
              </a:rPr>
              <a:t>ough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b="1" dirty="0">
                <a:solidFill>
                  <a:srgbClr val="D54F2B"/>
                </a:solidFill>
                <a:latin typeface="Arial" pitchFamily="34" charset="0"/>
                <a:cs typeface="Arial" pitchFamily="34" charset="0"/>
              </a:rPr>
              <a:t> S</a:t>
            </a:r>
            <a:r>
              <a:rPr lang="en-US" sz="1200" b="1" dirty="0" smtClean="0">
                <a:solidFill>
                  <a:srgbClr val="D54F2B"/>
                </a:solidFill>
                <a:latin typeface="Arial" pitchFamily="34" charset="0"/>
                <a:cs typeface="Arial" pitchFamily="34" charset="0"/>
              </a:rPr>
              <a:t>hortness of breath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Roboto Cn" pitchFamily="2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b="1" dirty="0" smtClean="0">
                <a:latin typeface="Arial" pitchFamily="34" charset="0"/>
                <a:ea typeface="Roboto Cn" pitchFamily="2" charset="0"/>
                <a:cs typeface="Arial" pitchFamily="34" charset="0"/>
              </a:rPr>
              <a:t>  </a:t>
            </a:r>
            <a:r>
              <a:rPr lang="en-US" sz="1100" b="1" dirty="0" smtClean="0">
                <a:latin typeface="Arial" pitchFamily="34" charset="0"/>
                <a:ea typeface="Roboto Cn" pitchFamily="2" charset="0"/>
                <a:cs typeface="Arial" pitchFamily="34" charset="0"/>
              </a:rPr>
              <a:t>There is no specific antiviral treatment for COVID-19. </a:t>
            </a:r>
          </a:p>
          <a:p>
            <a:pPr>
              <a:lnSpc>
                <a:spcPct val="150000"/>
              </a:lnSpc>
            </a:pPr>
            <a:r>
              <a:rPr lang="en-US" sz="1100" b="1" dirty="0">
                <a:latin typeface="Arial" pitchFamily="34" charset="0"/>
                <a:ea typeface="Roboto Cn" pitchFamily="2" charset="0"/>
                <a:cs typeface="Arial" pitchFamily="34" charset="0"/>
              </a:rPr>
              <a:t> </a:t>
            </a:r>
            <a:r>
              <a:rPr lang="en-US" sz="1100" b="1" dirty="0" smtClean="0">
                <a:latin typeface="Arial" pitchFamily="34" charset="0"/>
                <a:ea typeface="Roboto Cn" pitchFamily="2" charset="0"/>
                <a:cs typeface="Arial" pitchFamily="34" charset="0"/>
              </a:rPr>
              <a:t>   People with COVID-19 can seek medical care to help relieve</a:t>
            </a:r>
          </a:p>
          <a:p>
            <a:pPr>
              <a:lnSpc>
                <a:spcPct val="150000"/>
              </a:lnSpc>
            </a:pPr>
            <a:r>
              <a:rPr lang="en-US" sz="1100" b="1" dirty="0">
                <a:latin typeface="Arial" pitchFamily="34" charset="0"/>
                <a:ea typeface="Roboto Cn" pitchFamily="2" charset="0"/>
                <a:cs typeface="Arial" pitchFamily="34" charset="0"/>
              </a:rPr>
              <a:t> </a:t>
            </a:r>
            <a:r>
              <a:rPr lang="en-US" sz="1100" b="1" dirty="0" smtClean="0">
                <a:latin typeface="Arial" pitchFamily="34" charset="0"/>
                <a:ea typeface="Roboto Cn" pitchFamily="2" charset="0"/>
                <a:cs typeface="Arial" pitchFamily="34" charset="0"/>
              </a:rPr>
              <a:t>   symptoms.</a:t>
            </a:r>
            <a:endParaRPr lang="en-US" sz="1200" b="1" dirty="0">
              <a:latin typeface="Arial" pitchFamily="34" charset="0"/>
              <a:ea typeface="Roboto Cn" pitchFamily="2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en-US" sz="1200" b="1" dirty="0" smtClean="0">
              <a:solidFill>
                <a:srgbClr val="D54F2B"/>
              </a:solidFill>
              <a:latin typeface="Arial" pitchFamily="34" charset="0"/>
              <a:ea typeface="Roboto Cn" pitchFamily="2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Roboto Cn" pitchFamily="2" charset="0"/>
              <a:cs typeface="Arial" pitchFamily="34" charset="0"/>
            </a:endParaRPr>
          </a:p>
        </p:txBody>
      </p:sp>
      <p:sp>
        <p:nvSpPr>
          <p:cNvPr id="2050" name="AutoShape 2" descr="data:image/jpg;base64,%20/9j/4AAQSkZJRgABAQEAYABgAAD/2wBDAAUDBAQEAwUEBAQFBQUGBwwIBwcHBw8LCwkMEQ8SEhEPERETFhwXExQaFRERGCEYGh0dHx8fExciJCIeJBweHx7/2wBDAQUFBQcGBw4ICA4eFBEUHh4eHh4eHh4eHh4eHh4eHh4eHh4eHh4eHh4eHh4eHh4eHh4eHh4eHh4eHh4eHh4eHh7/wAARCACoAK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r5P8AGPiT45eK/wBpjxZ8Pvh943stGtNKtYrqOO7t4yioY4dwDeU7Elpc80AfWFFfMH/CHftZf9Fi8Kf9+k/+Rq5vxBr/AO0R8OPiX8P9L8ZfELTNVsPEesRW7RWVtGQ0YliWQMTCpGRKMEH16UAfYdFfKXxD/aK1D4aftP8AiPRfE82oX/hG3sIUtbCzt4S8U7xQyb9zbSRzJ/F/EOK02/aW0/4lE+BPhzFrHhzxbqq7dN1DVLeEW0LL+8YvhnPKI6j5TyRQB9NUV4d4MtvjN4T8F+NtS+IHjrR9euYtJlm0j7DGu6CaOKRiSPKTOTswOelbX7J/izxB4z+Cmla54q1A3urzTXCyytGkbMqysq/KoA6AdqAPV6K8K8EeGP2iLP4hW2peJ/iR4f1DwtHdSNc2cMSiRoiG2qD5AwRlf4u3U155+0n+0F4hXxpa+Afhpcano2s2mqmzvrue0heCbdtVNpbecBjnO0UAfXFFeOHxvrfwd+DQ1z4vauvibVIr3ypZdIRMssjfIAGEY4AOeB+NeTQeOfjN4f8Ajz4H0nxD46sdQ8PeKrkXUFtbwRfJaux2xyExqVYAr0J6dTQB9eUV4D8N/H/izXP2jvib4PuteibStLtQdKheOMLBIdgzuA3NyxzkmuU+F3ij40aH+0vpvw++InjKz1uxm02W7kNpbxiEjy3KfP5SMCGWgD6por44+LfxH+M3wg+KukXnirxhBq/hLUNRluRZabbRM62aSjMTFo1IbYwA+bt1rO8PfFj4w/Gn4t67p/wt8Zw+HNGitxdWtvq1vCCkY8tGGVjkJYuxPU8HrQB9sUV4f8K/HfiXwx450/4Q/FDVW1/xlqaS6hbahZQotqlsEYrGxwh3ZhlPCH7w5ryvw7r/AO0R8R/iR4/0zwb8Q9M0qw8O6xLbCO9towFjMsqoFIhYnAjOST6UAfYlFfMH/CHftZf9Fh8Kf9+k/wDkas7wb4l+OXhX9pjwp8PfiD43stZtNVtZbqSO0t4wjJ5c20FvKRgQ0eeKAPrCiiigAr5g+Hv/ACfb8Tv+wAn/AKBaV9P18eeKdY8cfDn9rXxr4y0v4X+IfFVhqNlFZxm1t5VjYGOAlhIsbhsGMjH+FAHxa7MzsSxJJOST1r7I+KJLWv7KxJJJ+xZJ+ljQ3jy3Ykt+xZknk/8AEo/+5KoeK/EHjn4m/Ez4VonwW8ReE9N8NaxD/wAukrQpCZYP+mKLGqLF9MemKAO1/a7/AGdbrxlfTeOPBVvf6j4ovruCO6tHuoY7dYEhKF137Tn5I/4j1PFY/wC2T8F/iJ4+8c6BqXg/w6t/a2uiR2kzi7hi2SrJIduHdSeGHI4r2Ob46aDYfHfWfhjrsdlosGnWKXKave6ikUc0jJEwiCsAAcSn+I52HivKfhD8Vte+GnwV8Wax8TLrUbzxDDqzS6ZpOt3zQ3d3bt5SAxCXLmMMXOVUj5WoA+bvhL8O/GY+KMkh0songrU4brxAxuIwLOKKXdI33vnwI34TcTjivsn4Za98FvG37QN7408H+LtR1HxVc6WYZLNoZY7cQJsUsA8SnPC/xdzxXJfFNdY8RQ/Cnxh4B8LXumQ+LL2K68Tx6Rbki4gk8klLx41HmptaUfvBg5b1Nd9Yav4N8C/GW90T/hWOieD9IhsFZfFxt4rK2ldwp+ziTy1XJOeN+SUPFAHjn7OFv4ZvvgH8WrbxrqV3p/h+TWnF9dW+TJGmE5XCsSc4/hPWu3g+OnwI8PfCKXwXoPja5uVtNHlsrMz2NwZXPlsq5bygMknrwK+e4/hX48i+EHxD8V3mva/4a0u0vS76LNbzRQ6ohdcSHLKrD5hg7WBx1rko/APh7S7L4d67D4x0rXbnXr+Fb/Ro1QyWS71ysgDknOSOVWgDHOnfDf8A4UyNS/t/Uj49+37Dpuw/Z/s+fv58vGcf7f4V6to3hP8AZKl0iyl1L4leKYr5reNrmNIHwkpUbgP9GPAOe5+tfTg8P+Cf+FzHwL/woPQ/7I+wfav+Eg/saL7Nvxnyv9Ttz2+/n2r5f8HW3w8t/hP8aINYh8Nxa5DfSpoyXQhFygDMALcN8w5/uUAdf4u+Cn7OPh/4d2Pjabxz4pTTdWjcaVOcMJ5ArEAqLfcOV74+tY3wS8ZfB67/AGa7v4a/EnxZf6Q9xqz3TLaW8rSBAY2UhhG64JU5FL4zs28efsufCvwv4Tb+2tVsro/2haacPtM9kjGRQ8saZZFyRywA969W+Enwu0TwH40tfhXrvwzs/GVrPDJqEnjC80ZPKjJU4tyGRxxs/wCenV/u0AR33g34a/DT4Vax4G8Ja9qV9q3xK00rodvfnd9rkMeIgrLGqx581eXI6jkYr5h+JPgnwt4E8M6Jp/8AaeoL8T4L0LrekOQ8FqpDPHtdV2k4MXR2+8emOPZPC3w5+IWo/EHxH8RNcbxLJB4C1aS50DQ7m0mYX8KSO6QWpY4jTEaKNisMEYHSsL4//Cbxh4yisvjFY6JrcGp+KL6NLnw6umySXGmBUMYd3GCQfKByUXG8UAfRfwp8BeJfEfjPT/i38VdLOieNtNSWwtrKwnQ2j2pRgrsoLnfmaUffHRePXx/4XErp/wC1OQSCDe8j/t9r2D4USeOPh3400/4W66viLxva30cuoSeLrrzfKtPkbFsd2/oYuMyDmUceviPhLxB45+GXxI+KccnwV8ReLNN8S6xMf+PSVYXhEs//AExdZFdZfpj1zQB8kQswmQhiCGGCD0r71+IP/J93wz/7AD/+gXdcivjy3Vgy/sWYIOQRpHT/AMlKteFdY8cfEb9rXwX4y1T4X+IfCthp1lLaSG6t5WjUCOchjI0aBcmQDFAH2HRRRQAV4Z8U/iD4q8S+LdU+GPwj1RNH8Y6GEvtQudStkNrJalBlI2KyEvuli6oOh5r3Ovmnxt5fhz46+IvEfwk2+KPiPdRQw65ol6+yCzsdkWZlJ2ZbKQjG9vvnj0AOo/Yz8e+LPiH8L7/WvGOoC+v4dXltUlFvHDiNYomAwigdWbnGa5r4p/tZ+CtBbxR4Z0u08QJ4i0/7VZW9x9jha3W6TcitkyZKBwDyvIHSrf7SHjbwt4y/ZR8X6x4J1eK9sobi3t5JrdHi2yi4gLLhgp6MOehzXy98TPhN4T8H6D8J9cu9d1RbTxhBHc6zNKFb7KhW3Z2iCrngTP13HgUAdBonxL+BXiywg1v4z+FfEWveOJyV1DULL91DMFO2LCRzxqMRhFOEGSO/Wvo/4w6P8F/F3xk8K+DfG3hjVNR8Q6npZ/s64imkigjt1Mr7XKSqc5V/4T1HNeZ/Baf9l34W+LJvEWkfFC/1G5ltHtPLv7ORo1VmRiw226nPyAZz0Jr3X4l+OPEfhDxxpOo3Gi6Yvw5jsjNrOvzZMtm5LqiqqtuILeUOEb756YoAy/jfo/xG8K/DbTIvgzq2maDp3h2yma7hu0EzvbRRAokZkSTLAK3UjORzXmnwK+I/hj9oTwrbfDH4o2eoa3r0Rl1GeYRrbW7rG+Ew0LqwYLIBjaAean8deKNH8U+KNL8R/FrUv+EU8I6bqQv/AATqGnl2/tqLcrEzIBIwG1YjysZ+cj6eeXfj3WtW/a91bxT8DdLsPFks+kpEkcqNDE0YjiEjfO0ZBDADk/nQB6H8KviGni34C/Ee5+LRn1vw/o98bRra0hWKUWy7NqL5ZQkg45LZ45NY/ij9nPw/4y8H+EfGnwJ0+28PTzOt+X1e9nLFMBo/lPmgMGH09zWfpvgf4beEvDGu/Gv4e+KtU13V/DMrSz2F0QLMXT4Vo3HlozKPMOMNzgc1c+FvjOaTUZfiD8NvJ17xDrhiufHGnXLsltotuDlngDbCQPm/ikOB0oAb8XNZ/au+GXg9/FPiDx/4bnsUnjgZbOzheTc5wDhrZRjj1rgv2bfCPw28TfDnx98Q/ijot1rB0i5FxI1vcSRSbWUs+1UdFJLHv+lfQ37RCn43/s8S/wDCrceI/O1KIx+WfJ3eWx3/AOt24x714NqnwN+Fr/BjxT4q8LeNte1DVvD1p/xMbUlFhjulA3RsDECwB3DIJ6dTQB0fj658P/DD4ceEvH/wAtJvDNz4vuhaSSXpNw7Q84RlmaRVw6gkrzx1rl/i/wDGL9pD4X+Lv+EZ8ReNtMmvDbJch7PT7d4yj5A5aFTn5T2rg7L4Y6X4u+GWlXvw41TUvEHi22ie48QaUzrHHYQjdh03hQeQvAZjz0r2f4JaZ4K179i3UIPiNrlzpGi/283mX8K75Y2DRFAPkc8njp3NAFrRPiB+0F4f+JHwysfGni/Sr7SfGM8EqQ2tnBuMDlNyufJUq2JB90n61sfta/tI33hPVJfBngO6vtN8Sabep9vuZrKGSB4Wh3bUL7iTl0/hHQ81r+G/C03iB9L8efEqF/D2gfDvZP4ZvLSVXTUNPQBlmnX52ztiibChD8xG308s/a/8aeJvGdvo99baHpr/AA8m1eKTRNdhUiW9cRlWVgzblAbzRgov3B+IB2Hhv41fEa7/AGOfEvxCutcjbxJZa0lpbXf2KEBYy9uCNgXYeJH5I/lXL6z8Yfjz8PLjwF4j8eeLtP1Dw54iEV81tYWVu0zWo8tpEb90m1ykgxhuvfipf2utP8I6h+1JoOj+NtbudB8MSaAjXNxaISYyGuCmFCt1YKPunrXmPi7wP8Irz4ieBvDPw88dax4gs9Y1FLPUpJ02vaq8saKY90SDJDP2P3RQB9Nr8cNU0l/+Fua5qE83wp1vbY6LpcNnH/aMF0OGeUcDbmGf/lq33l49PpCNg8auvRgCK+QtP8H6V4o8b3v7Lt9NdQ+FfCEK6vZajE6i+llbazLISDGV/wBLfogPyrz1r3fwd8bfhX4o8Q2vhjw74ugvtUm3JDbi2mUuUUk/MyBeik9e1AHo9FFFABX52/tG3njiz/as8Zv4Cl12PUXigSb+yBIZTCbeHIPl87c7fbOK/RKvizWbb4mXP7bPjpfhdfadZ6oLGBrp75VMZtvLttwGVbnds6D8aALnwHmT4d/sf+LdS8e+B7jULSLW98mkalbmH7QrfZkU4kU8Buc4PK1R8ZfDGLUNI0T4qeLfiJZnwxFbjXNH8I34AVLXak39nwbpAuNgSL5Ux935e1dr+3lb/ExvBOoXGl32mJ4CW0thqduyr9pef7SMFSVztyYujDoayvif8Nbrxx8Ffg7r8xtz4c8M6DFea8pmZJmtPs9u8giAHLbInAGRzjmgDh5Lb4e6Fo8H7Rd14D0y98M+IJP7LtfCBhQR2UykqZxIQVOfs0hwEH+t68VPYahfaT8f/DHhHxh8YLfxz4L1e3kuNQiur4PYIpSXZDKrOyZDJGRnHO3gV7z4K8FfB74k/s9aLpenaXfL4IguZry0hubiSKWORJJVdmYMTjc0ncjBrj/iB+yn8N9U8Aag3w4sEXXnRPsFxNqsrwA71LbuWH3N3bqRSur2Hyu17aHOft96A174D8CHwfo73ei2C3TK2mW5kt7e38uLYcoCqptBwemBXhf7Lvw78eeLvGok8L61rHhKM2kzDXILaXy22soMQdSoJJPTd/D0r7H/AGffBHxQ0fwbqXgv4pXmkXugLpsenabBYt86RbXSRWYKp+6VAOSa57WPh98cvBV8fD3wT1Lw9pfgq3UNaW1+wlmWRvmlLM6Mxy5YjnpimI9Y8IeGfhzceFtQ0PRbDw1qGnXDhNWis44niuJwBuMqrkFuASDzXxxrPipvgV8VvifbL4Du49F8QrNp+mlENrbxrg4MZKFXUb+i17prnww+KfgZ4bf4E3Oh6RY3y/atZXUJPNaW8PBZDIj4XAHAwPal0L4S+P8A4iNNZ/tES6TrWnWYEmlLpkxgeOU8OWMapkFcdc0AcZ+zF8SrXwN+y9BLpumN4n1uLVJv+JJY3A+1mNnGZPLAZtoHOduK+c/AvjHxVo/irV9eTRNav/CT6k9z4g0dA5tJkZmzFcfKU6HHzDt0r69+G/7Pp+Hv7Ri+LPDEFta+EE0x4Viku3kuBMygNwwPGR/eqr4O+CPjPSfhb8V/Dd1JpZvvFd1LLpxS4YoFbON52/L19DQBxngr4M6nr0Enxi8B+Lm8EaPrcBu30KytiAkCH5rcurqrKSh/hxz0rg/ixHJ42+A958SPCMx8IeDYL2Oyl8IW4/0eScSLm4ym1Nx3p1TPy9a+wvhJ4O1bwv8AArSvBeptbHU7XTZLaQxOWj3sXxg4BI+Ydq+XYP2e/wBoeH4Z3Hw5j1LwuPDk92LuS3+0fMZAVOd/lbsZUcZoA9n/AGYtEitfhNfr4t+JFh410a8sLZprW5nWSDS4PJO6CTc7BVwcEHaPk6VN8fPh54O8ZfCvw3peieKPD3hfQtP1Jbqxkj8o20+FkHlRYdVySzHgnkHiuO+CnwD8c+EPg38SfCerSaR/aPiSzENj5NyzRhhHIvznaMDLjse9d74O+CGnXfwE8LeAfiBZxXl3obyXCC1unWNZy8pU7lwWGJOQRQB80ftOxD4laFP8W9VY+DtU0+KHTI/C2p8XtzGJf+PhM7W2fvj/AAEfu25qvbfE3wxongHSNJsvgH/Zvii50tINJ18QhJ5brywqXcJ8rczbyrjaxOSOa7L4jTeBNN1uG3/aitLzWfHBtw1vPoJZIBYFm8pTtaMbw4m7dCOaqfErwJ8Z9U0fR/iJpmoaGPCXhC1OreF42YLcW1iipLCHUp87iOKPIZjyDzzQB7j+yrFp9x4GsNV8Rpat8SJrSZdXlvAo1VoRMwj84N+927BFjd2C+1eZ/wDBP+x8DSaHqN7qEOhN4tj1qdbF5jH9tWLyUz5YPz7eX6cfeq9+xz4e8feJfHt98cvFt1p9zbeIdLktVeMhJWdJY4xmNVCqMQEdfT1r1nwR+z38LfBni618VaBotzb6paM7QyPfSyKpdSp+VmIPDGgD1aiiigAr4s/aj1/x78Rfinqvwl8G+F45JNGngvZLyxcpdSR+Sud7FgNoMw49lr7TrmbLSPBVn421TXbCz0lfFE1sFv5YmX7U0QC4DjOQPlTqOwoA+TP2h/DPjP4UfBzVvAGi2F74g8GX5hvtQ1+/lDTW05mQCJQCAFzFH2P+sPNa/grwXr3gD4RaRLoq32ueHfHeixN4qvLuYBNBtGgBeWFc9knlPIb/AFQ4r0G6+Nvg/wAc/s5eJfHWteCp73Q7C+SyudKuZEYznfDtbPQAGRT/AMBrxjx/8dPEXiWHwhaeDfh94o0jwlp+I9R02KFng1KyPlgQfKmNnlq6+mHoA+lPg9pPhXQ/2eY9N8Fa7JruhRWl6ba+cYaUl5S/GB0YsOnavFPCniTWPDV4l3pF48J43x5zHIPRl6H+ddh8EPjH4a8T/wBr/DPQfh7e+D49O0a6vFtpSqqgyu5dmAQSZd1eval8OfB+p6YsDaNBbOUG2a3Hlupx1yOv45rxsywVbE1IypSs4o+oyLNcNgaM6eIhzRm/J7eT9S38PPF1n4v0MX0AEVzGQlzBnJjf29Qexrpc14D4Htb74f8Axgj0K4l3216PJD9BKjco31BGPzr0b47axqXh/wCEniHWdHumtL+1t1aGZQCUO9RnnjoTXXlteeIp8tRWknZ+p5ue4Olgq3PRd6clzR9Ox3GaM18nadqv7RVr8Prb4kWviax1bSzbfa5LN41aTyRncWXYOgBJ2tnHSu68a/FbUNY/Zgm+IHhudtK1TzIYpNmG8mUTKkijI6EHjPYivUdF3WvkfPxxcWm2mtL/ACPd80Zr5w+OPxA8YeH/AIFeAfEGka1La6nqUdu15OEUmUtbb2yCMctzxXY698WoIf2cl+IVtKi31zZrDCvHF43yEY/2WDN9FpeylZPvoV9ahdrsrnr1FfMvgr4i+NL79ljxX4tu9dml1uyvPLt7som5F3QjGMY/ibt3ql4StP2gvE3hrT9dsvibo8MF/Cs0Uc8irIoPQMBGear2D1uyPriduWLd1c+p6K8O+M/xA8W+BvB/hfwpp0kV/wCOdaRLf7QFDKrjarSKCACSzADIx1OOK4fxHd/HL4Nx2Hi7xF4oj8TaPLMkeoWjOXERb+HJAx3AZeM4yMUo0W1uOeKUW1Z6b+R9A6r4h8Dt46s/B+pXWmyeJLq2M9vZzQ7pXiG45BIxj5HOM9jXzrrniK7+GWr+N9W+EoHxAimvLi48V297IfK0Py2ciNVG35TumBxu4iArD+NnxAg8OftdeDPHmnaPe67A3haOWG0tB++lWVblRjAPQNk/Q1fj+PfhPSLTxDMv7PuvWVvrYd9acw7EugQ24ykpgj53zn+8axOpO5ynwu8T/HbUviBefF/wr8N01DTtctfskdpHMUs0VCiFo1LgggwnnHUtXu/jXwv42vv2t/BHimzsL1vDVnpLxX06TAQxyFbj5WXPJyydj29K87+IvxGkvP2ZvC+ofBSC58NzyattbSNKdZLi2hBnDbkTJCs4VskY+YetfUGk+JfD+oSQ2lpr+l3V26/6mK7jeQkDJ+UHPrQBsUUUUAFfGv7SnxI8K/DP4razq/gJrmP4h3ckNprbXUJktvshhRsICcBvlh5HvX2VXxB+3v8ACrT9Hv2+KCaxcvc63qkFpNaNGvlxKLcjcG6n/VDj3NAGD8Riz/ATXH+DCqnwpNzH/bK6h/x+i/8ANi+7u52Y+z9P9qvpHwn/AMLM/wCFcfBz/hBTpQ0j+y7H/hIPteN/2fyoP9Xnvt8zp3xXzF4n1Kz0fwbdfs//AAjnTx9a+I2TUpNQhz5yTKys0SoOOFt1Y5P8R9Kf8JPhP4ge7Gj/ABR8beJfh49xJDa6DbSTsv25ySGSNS2PlzGMD++KAPWYLiO1/bf+J9xLnYng/JwMn/U2dfUthKk9hbzR5KSRKy5GOCARXzl8KvhV4F+HfxM8TN/wsO78T+JV0CaO/wBMuivni3byn3k8noEA9mFdTqnxwjGniLRtDeObYFR7iQFU49B1/SuHE4ylhZ3qytdHrYHLcRj6XLQhdp6u6srr/gFn4nvHefGjwrZ2xDXEJjMuO2X3DP4A1t/tMf8AJCvFf/Xov/oxK5j4F6LqGteI7rxvrLPKcssMjj/WSHhmHso4/H2r1Dx74atPGHhDUfDV9PNBbX8YjkkixvUBg3GeO1RlLcubESVuZ3Xoa8RxjTUMHB3dONm/N3bPMvBfiLR/D37J9hfapeW8aLoUkaxu4zI7BwqAdySQMV4/pFjc2f7DWtTXCMqXmsJPDnunnQpn80avTtM/ZX8BwXcUt9quuahBGc+Q8yorexKjOPoRXp3jnwBovij4eP4HO/TNLKxLGtooBjWNgyhQeP4RXt+0hF6d7nyfsKs4+8rWjZHz7+0Kiy/s6/CmJ87XFkrY9Da4NcCvhLxDJ8QpfgtcTyf2Lpmp3GpEYPEQi3b8+hQLj3b3r6n8afCPRfFPgnw34VvNSv4bXQDD9nli275PLj2DdkY6c8V0k3g3RpPF174o8orqV5pg02SQf889xOR78gfgKI11GNvUU8HKcrvy/wCCfL/w/wAf8MWeOccD+0Dj/vu3rf8AhJ8AfB2ueCvDvim88RaxBeXMEV08MdxGI1bOcAFc44r1XRfgvoOl/CrV/h5DqmoPYapOZpZ22+ahyhwOMfwDt3NcUv7KfhJQFXxR4gAHQB0/wqvaxd7O2pKw01y3jeytv5lH9o+4i0T4/wDw18Vag4XSEZY3mPKIVlyTn6OD+FdT+2Hrel2vwTu7SS4gkn1KaFLRA4JkwwYsvqABnPuK63UfhT4Y1T4X2PgDVhcXljYxKlvcswE8bDOHDAcHk+xFcN4P/Zm8K6Pr1tqmsa3qevxWZDW1pdALEpByAwGdwHpwKiM4aNvY1nSq+8orSX4dzzDwVY3OmftZfCGwvFK3EPgdVkU9QTDeHH616z4u/wCFmf8ACtPjF/wnR0o6T/Zl9/wj/wBkxv8As/lT/wCsx32+X175rM/aS+DfhbxJ4hT4l+IviBfeEI9PsorJriEKqxjzG2nfkEEmXbXkdj8MPhRr95Dodt+0tquoT38i20dr9p3eeznaEwWwck4xXO3d3O2MeWKRzv7KS/8ACoLZPjN40Ig8Ka1Zy6XZvbfvZ2nMwPMY5AxBJz9PWvQPgDJ+zNJ8YNGfwGviQeJWeY2f2vzPKz5T7854+5u61qP+xlo7WEVhJ8RvEUtlC++O2aJDGrc5IXOAeTzjvVj4Y6Ppeu/Gzw/4q8Z6fa/D7xlp8cttpvhmGNF/tC3Ecg+09Ac/PIP+2VIo+oqKKKACvIfFHw4n8Q/ELVtQ+JOuaZrHgKaNDpeiXf7sWl0FQeZu45wJe5+/04r16vmT9rRP+FwBvhL4FZb3xZoV9FqV/azHyUSDyiuRI+FY5nj4Bzz7UAeseB/hN8J9A1mDxH4S8MaTb31sXWG7tpGcoWUqwB3EZ2sR+NeW+IgfD/xk05viOp+IC6r4i/4pYWcef+Eb/fD/AFuMY+/D1z/qSa8j+EHjbxl+zT41sfh/8RobLTvDl8ZNUuzEn2mZd8bRoytGTxviUEYPGau/s0698QNa+PHjjWvhnb6fd+GdU8Qx3OsS3oCSLaPcTMjICwIbY0nGDzjigD3hda8E6h+0P4z8J6X4Ski8bJ4eLXOsbhtuImjg2x/e/wBuIZwPuVX8E/Ba8eWO68UTpFCuCbSBtzP7M3QD6Zrn/wBqYL8Hru4+N3hFQfFes3MGj3X2w+bbiAxE/LGMYb/R4+c+vHNVodW/bIliSRfD3g7a6hhl4+h/7a1x4jA0cROM6ivb7j08Fm+JwVKdOg7c276/I+jtPbS7a3axsZLSOKyUK0UbriEDsQOnTvS2ep6beS+VZ6hZ3EmN2yKdXOPXANfmbe/E34h+BfG3xFsbuPTItW8RTT2evIYvMVX3SBxGQ2By74PPavRf2TPG3wO+HNjB4o8RatrFv4waOe2uI1t5JLcRM4K7Qq9dqr39a60rKyPNbbd2ffODVGfWNIt5mhn1WxilQ4ZHuEVlPuCa+Br/APbF+K326f7Gvh/7N5jeTusGzsz8ufn9MVQ8U+F9L+NGhP4x8C+deeN0ifUvGEEr+Rbw5U/NCHGCMqeAzUxH6FWmqaZeTeTaajZ3EmM7Ip1ZsfQGrmK/M/4VeOPCHw18DJ4u8OXVw3xPWd7cQXULPZi1c8tgADdgf3uvavrbR/G/xj0n4BeLPG/jix0S21S2slvNGFuoaN4ygOZFVz3I4yKAPdYrq1luZLaK5heeL/WRrICyfUdRQbq1F2LM3MIuSu4Q+YN5Hrt64r45+D/inUvFer/8Jf8ACtba8+JGq+W/jKC9Ux2kNsHA3QBiBnITozHrxX01cfDXw3P8Wbb4nSfbf7et7M2ceJv3PlkMOUx1wx70AdTe39hYlRe31tbF87fOlVN2OuMnmkfUNPS2junvrVYJTiOUzKEc+gOcHpXy54U0LT/2l/FXi63+JCyKvg7VZLDSzpj+QfKd3B8zO7cf3Kc8d68P/aP1++0HxRD8ENPEQ8KeFdShk07eu65LPGHYvJn5uZn6AdvSgD2T9qu38bfED4/6V8GdG8SjTtH1jRo7qW3mXMDSRtPJubALZ/dLj3ArzzxP4B0m40m51DwTaw+C9d+GUb/2nfXe5DrVzCMia2yTzvgdgCP+WiV6J8c/GGh+A/24PCvijxJcSwaZa+HSs0kcRkZS4ukX5RyeWFdD4h8Gn4taRrHjT4zx/Z/CGjxS6l4YudJl2SyafIpkZ5U+YlvLSE4wDncMUAcV8JP2vVsPBdho/ifw/wCIvEmv26yNdXlv5Z80GRipwMYwpUdO1UPCfxU0z4uftn+BPEGl6XeadDa2M1m0dyylmYRXDZ+XjHzgfhXX/snfDW00f4r6r4/8GCW4+HWpaQ9tpV3dTD7Q7+ZF5gZCAww8coyQOAPWt39nD4XfA++1xPiN8ObzXrubSryW3DXcpVFlMeGGxkBI2ycUAfSFFFFABXM+KdQ8EeD2l8Sa/daJoM16RavqVwI4ZJTjIQyHBbhc4z/D7V01ePeJ/hze+MviRqy/EfWNI1vwE0ccmk6G7mKa1ugqL5hZQrdPN/jP3+lAHlHwn+Ffwwuvi7pWs3HxtsPiHqMSyrFpl6Y7lp18t+PmkYkLuL4x2zxXb/ED/hUK+NNCk0r4peH/AALP4d1Iyalp2mzQ24vmR0/czhGX7uxl+YHG9uK8Z+LPw7/4RL9q/wAK+HPg9PZeDr+50g3EFzNKzxRyYuA7EvvPzIm3GD2r0jxp4J+DHhvU/B9n478EnxN4o8VXCwahqmnzSeS16TGJp5AJFCKzyFuF6Z4GMUAYPxr/AGrtBsfGF74ZsfBugeNdCtmikhvZLwSRSuYwxKqY2XKlmXOexrkLWH4geD/iZoviv4Z+IfE3xd0CGNpbpLa5lkt0mdXU28mxnAZVZH5HccVtfE39kG61zx5f3vw/1jw1pOgSLGbexluJ3kiwih8/K3Vwx6969t8KfDW/8F/EHQ4/h1rWkaL4HSN5Na0VXMs17dFGXzAzhiOBFxuX7h45oA86/af8b6X4W+F+h6pqvwp0Nde8ZWNwt6LmBFn0+YxLuJYx7mdTJ1ODla5D4DeIvC+l/s6abFofgTw/498cJezfaNHMEcl6IDK/71hsZyoGwdMfMK9i/a8n+H8uneHdA8aaDPqOoa1NPZaHdK5WOwuXVEEsmHX5Qzxk8Nwp4rlvA37PuueDfhxbJ4G8QeH9N+JazutzriSPLG9ozkmIKysBx5fOz+HrzQB5h+y5oXgLx18O/GfgbxFeaLo3iXWtUKaf5sMb3kICqxEKthsAqwwCO9XJYfB15f6j8HL7xfZ/DdPCH+iya9E6Qy68Pussygp064LP1NJoHij4P6x4ti0D4b+D7zwz8Rp5nh0/xBePm2guhnfIymVxhgHA+Q/eHFcF8ePgb8QvD/iDS9a8T6/pWvah4p1LyTc2YkP71iPnf92oAOew7dKAOk/4WZ8P/gvjwNofhTwt8TLSH/SDr04iDSNJyY+Ef7vT7x/Cu58GaT8Ol8Sad4p1f9o6G6sZJBd3Hh27vVa22ONxtnVpSpVc7cFe3QVPN+yJDF8Fv7Hkn0CPxuL7zDrDXE4g8jd/q8Y64/2PxrnPh/8ACX4e/DzxppPgH4q6RZ+Lta8UXA/su6024k8i0QfKRJ8yHJb0VulAF/xh4w8C/EDxhrvg3wzr2jfDm20hvO0/W9GmSE6220AQfJ5eRubI+ZuR0rqfgt468ZeAfgjNpGr6ZqXiD4ijUHnt/Dl/dP8A2hNasUHmBGDPsADnpjg0748eEf2e/g7odnq9z8PWub25naKzFndyM0MyoXV2DzAbQQOx+lbP7H4t/HfhaL4s+NPL1Hxjb3U+nx6tLiNltwq4TamE/jbnbnnrQB0X7Lnhrw9osni7VtJ8TwarqOt30d5q2noVLaTcN5jNbuVJJZWd15A+50rtPiIvwx8PQt4k8aWPha1klfal3qVvCHmlCkqodhktheO/FfJvwc+M2k/CHx78S4Nc8O67qH9q6/LLC1jCrABJZgc7mXrvGMZrpviT4G+I37RFhb+JNP8AGuk6Z4OvJRd6XourDyri0ZVMTF9kZySQ5HzHhhQB23wx+N3wl+Jnh2TXviLZeC9E1eK5a1S21OWGaQwqFZWDSKDtJdhjpkGvD/jl4P8AEWsarcXHwh8ea74/0nUZ7hr/AE3R5nlt9LjZgYoCkblQhUuqggDEZGK4LU/gJ4gsPjNpnwvk8ReH31HULM3cd4s7/ZkULI21jt3Bv3R4x3Fe7fDfx94J8BG8+FPgfwnrWk+NdQ2aJPrqxCS1k1BA0K3J3ux8oSMz8J90/d7UAeT+MvFfxZ8I/ADQPAOoeDfEHhKz0/UGZdY3zW7XJczP5JAAH/LQnGTnYOK9d/Yon+Jvgm4j8Daz8MdYttH1S+lvZtYuYpIlt/3AABBXByY1HUfeqL4j/BD4/eNNITSfGfxZ8L6haW0ouUglJi2yBSA3ywqejHr616Z+xJ418VeOPhjqmoeLdXfVLy11d7WKVo0QiNYoiF+UAHljz15oA94ooooAK/Pb49eAfFfxE/a68XaR4S08X15bC2upUa4SIJEsMALZcgdWHA55r9Ca4XWPFXwn8L+KdQvNR1zwfpXiQxBLx5rm3hvHXaCquSQ5GAuAfagD5h/4KD/D/wAV33iaH4g2unLJ4d07SILW6uvPQGOQzuANhO48yJyARzXK/Bn4dftDaD4A1lfCPhPS7jR/GulxrLLdXkG/yHjfa6DzVKsVlP3ge3Fanxl/aL8Q/FD4La7ptv8AC++sdEmlhin1lLp5oLdlljcKxEQUMcKMFh94V6poGs+ENc8CfCOeH45aX4Vbw3YWcmo6bHqkafbSscO6GZfNXGPLZcMG+8eKAPMf2JfCmveCP2mde8M+JbMWWqWnh6QzQiVZAu6S2dfmQkH5WB4PevEfgtdeMLT426Vc+A7G1v8AxIt1P9it7ogRSExybtxLKMbNx+8Ole6az8TLrRP2y/FvivwB4fb4gJdaRFbLFpUxkGzybbdIGjV8hWj2njGT1rS/Y78B2vjj4IeLzbTR6D4jl1torTXYbYNeWI8uFiI3yrqCC6kBhw5oA1/jT4m+GHxT0LSvBvjzXrux+JOlpJarp+nQSLbjVZFVDCZDG6FPNVVyHxjPzY5rxnR/Cvxq/ZsvR8Rbrw3ptvGynTy11cxXEZMnzY2xS7s/J16V6h8Cvh1beGPiD8Q9I+JNxDb319MLLw74g1y3WOa7uS0o+0WrTHLSZaN/kYnJXmvIPjn4U+Jdn8Tbz4Xx+KPFnxAa0jiu1izPMW3Rht/k73xt34z7+9AH0xbfsg/C3V7ePVrjUPFCT3qC4kWO8iChnG4gZiJxk+prlfiL48+NfwNuNK8G6F4d0B/Cv2kaX4cuL0+dcXKrgL5hSZcMdw5KqKrfGnXtQ8b/ABm+HXgXwP8AE260qC70wW19Lo+os628y7iRIkUiguAuMEgiuW/aE8ReJrDXPAngfxTo2rR2HhXWo408Uak0gXVgrR7pcsuBxyfnf60AdX8WtD/au+Jng+Twt4g8C+G4bGSeOZms7uFJNyHIGWuGGPwrx79nPTfDun6/evLdXK/FHTb8J4Y0t8/ZLq5UMCkrBcY3DvIg96+uh4i8D/8AC5j47/4X3ov9k/YPsv8Awj/9sRfZt+Meb/rdue/3M+9fM37OfxQ8IeE/jDqdlrXhvQ76PVvEDyweIbuaNDpybnG9WZDhTkHIZaAPTdB+EPw1+LvjXVx441TWrP4lRItx4k03TZQlrayHCgRs0bqRjZ0duT1qz4/+H1l8O/Dc/gHXftFp8EX23l/rJmEupJfMw2IoQH5S6xj/AFR4J59PQfjhpPg/UNB07xtonxD0jwU0t19rfVrCWKJtbVEJEBmV0MgO3jlunQ14r8KvitdfHD9p/TYdY014PDU+myxy+H7m6N3ZyPHG7CRo2UIW3YIO3I2jmgD6L174rfDH4YeF/C9rrOvT2the6bGdKdrSaZpoERAGbYhwcMvUDr0rxe58Ffs8/H/x94h13RfFXiS6157X7bdQwq0ESqipGCBLB7LxuPWuI+P+veGvANl4h8LSatpvxLuNfN0tlJNOjt4UwxUQxLmQp94DCmPHlDivVP2UfFfwj8L/AAO0S6vda8G6Z4ia0nW/Mtxbw3ko86QhJCSHOQFwD7UAeU/snfs9eB/ip8NbrxJ4kvdchvItUltFWyuI0TYscbA4aNjnLnv6V9UfBO3+IGlnWPDvizSLCy0DR3isvDM0Moea5tI9yK0xDn5tixE8LyTxXz1+z1408S+P/wBoPQ9c8MeDdQ8J+A4be4tryy07f/ZhuBDI3mSbESPzCWiHIz8q89KzvCXh3xt8TPiR8U5ZfjR4i8J6b4b1ib/l7laFITLP/wBNkWNUWL6Y9MUAdx+1v+zldeM72bxp4Htr7UPFF9dwreW0t7FHbiBYSm5Q4XBykf8AEep4qH9knwX8d/hpqsPhnWvC2lW3hG8u5bu/uXu4pbiNzDtXZslPBZE42nqa51fAdmzBV/bRYknAA1br/wCTdWvCui+Nvhx+1t4L8G6n8T/EPimw1Gylu5BdXEqxsDHOApjaRw2DGDn/AAoA+xKKKKACvkD9oX4feFfi78WNb8JeCdM/sz4g6eYb3VtT1GSRLS4tvKRAibS/zfPF/APutz6/X9fJ/wC1z4Z+OXxD1abwvoHguzn8MWd3FdWd/BcxxzzsIcMH3yjgM78bR0FAHl3j/wCDvxm+GPwJ1+wu/FOgTeD2uIrm/wBPs2LySSNJEqsC0IIwVjJAYDC1n+FPhN4f+NXhLSYPhTp6aDrehWkUfiWbWJ5RHezyINrw7TJwGjlJGE4ZePT0H4LfAf4geBfCd18Qv7GupviHpt08elaLc3kTWc8LqqM8m1uSFeUgbxyq8evpXg/wZ8QPih4i0zXPjJ4ej8KT+FL2K80VNHuECXblg0gmG+TIBijxgqfmagDy/wCHXiX4X/sza0+geLPD+rXfj62tzDqWqaZmW2limZZkVBJIvRPKBOwcqetdZ8cfD/jL4PeELrxR8FNZ0zw14QjhS81OybE8891LIE8xfNR+NpjGAwA2nim/tgeGPjX8RNRm8J+H/BFheeFrW5gvLTUI540uJXEJDBt8g4DSOMbR0HNfPDfs0/HVl2t4NuCvodQt8f8AoygD1+31fXrzQPCOt/GrUoPEuo+JPLl8BSWcaqdLvX24luAgjBXc0BI/eD5Dx6+SfFDxP8Xfhf8AHnUtT1jxVaTeMhZxw3GoWkEbxvC8aFVCtGF+6F/hHIr1L9mv9l/xCPFLax8TLHU9F/sie2utLSC7gdZpEcswfG87RtT06nmk/a0+B/xQ8bfG7VPEPhnww+oaZPb2yxzi7hTJWJVYYZweCD2oApeB/gf4x+Euv6f8afF2o6TeaNo//EyvYdPkkkupFkUjCKyKpbMgzlgOvNeX/G/4qeI/jL48TTBqMv8AYLamRotrdQRRG2EhVBvZASe2clq+1fA+s/HD/hT2ty674J0e38V2CpDo1gsqmK6QKgy5EpGfvfxL0rxD4s/s2+J/FM+geMbfSbxPEev3om8U2UV1AsGn7tu4w5OcDnjc9AEvwf8A2PtR07xpHc/EeXQNZ0FYJA9rZ3twJGkI+Q8KhwOe/wCFavxx/ZCh1bVNNl+FVvo+h2iQOt7He3twxkk3fKy5D9sjqK6X/hQt38HVbxp8IRqvibxTGPs0Vjq91F9nMUhxIx2+WdwAGPm/A13HgrxH8c7z4c+JtQ8TeCNHsfFNsP8AiS2UUoMV0dv8Z8045/2loA8C179mn486z4M0jwfqnjHwpNoejsWsLYyOvlE5z8wgDN1PUnrVbwH+y78bvBPiSHxD4W8W+E7HVIEdI5hNJJtDKVb5XgIPB9K0fi74f/aX+Ltro+jeKPh7p2mWNpeiZpdPu41fBG1id07ZABJ4FF58E/id8IfjJa+Ifg/odz4m06CyIWTVryEgySKyupAeM8DBH9aAMHXvg3Y/GbVrtvhtb2uj63oVw9r4rn1SWVI76+Y/NLAF8wBS6SnGE4Zfl9KP7RHwO0j4ZfAvwhLLZ2p8X3Gq/ZNRvre5leKYMsrKAr4AAAQZCjoa9m/aO8J/FnXPEvwz8ZeD/C8F5q+iRG6v7YXEaQx3JMTbCGdSy5VhwTwOtKvhP4rfGof2H8afCdt4a0nTCNR0+fSbhBJNdL8ojbMknyFXcngHIHNAD/2Y/hD8Zfhbrltp+qeKNAk8HNLNcXmn2pLySStFtVgzRAjDKhPzAYHSuG+FwLaf+1Oqgkk3uAB/1+19M/BrVPiFq/hOW6+JXh+x0LWReOkdtZvuQwBV2uTvfkksOvYcV84eHfD/AO0R8OPiR4/1Pwb8PtM1Sw8RaxLciS9uYyGjEsrRlQJlIyJDkEelAHxhDHIZUAjcksMfLX3p8Qf+T7vhn/2AH/8AQLuj/hMf2s/+iQeFP+/if/JNZ3g3wz8cvFX7THhT4hfELwTZaNaaVay2sklpcRlFTy5tpK+a7ElpMcUAfWFFFFABRRRQAUUUUAFFFFABRRRQAUUUUAFFFFABRRRQAUUUUAFFFFABRRRQAUUUUAf/2Q==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8DC9DBA5-1AAB-4E83-A169-DF3E4919F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4572008"/>
            <a:ext cx="1554480" cy="1554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7303" y="571480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Roboto Cn" pitchFamily="2" charset="0"/>
                <a:ea typeface="Roboto Cn" pitchFamily="2" charset="0"/>
              </a:rPr>
              <a:t>CDC </a:t>
            </a:r>
            <a:r>
              <a:rPr lang="en-US" sz="2800" b="1" dirty="0" smtClean="0">
                <a:solidFill>
                  <a:srgbClr val="D54F2B"/>
                </a:solidFill>
                <a:latin typeface="Roboto Cn" pitchFamily="2" charset="0"/>
                <a:ea typeface="Roboto Cn" pitchFamily="2" charset="0"/>
              </a:rPr>
              <a:t>GUIDELINES</a:t>
            </a:r>
            <a:endParaRPr lang="en-US" sz="2800" b="1" dirty="0">
              <a:solidFill>
                <a:srgbClr val="D54F2B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8332" y="2214554"/>
            <a:ext cx="50339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STOP THE SPREAD OF TRANSMISSION!</a:t>
            </a:r>
            <a:endParaRPr lang="en-US" sz="1100" b="1" dirty="0" smtClean="0">
              <a:latin typeface="Arial" pitchFamily="34" charset="0"/>
              <a:ea typeface="Roboto Cn" pitchFamily="2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1100" dirty="0" smtClean="0">
              <a:latin typeface="Arial" pitchFamily="34" charset="0"/>
              <a:ea typeface="Roboto Cn" pitchFamily="2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ea typeface="Roboto Cn" pitchFamily="2" charset="0"/>
                <a:cs typeface="Arial" pitchFamily="34" charset="0"/>
              </a:rPr>
              <a:t> 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Pre-symptomatic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– Prior to onset of symptoms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  Asymptomatic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– Carrier may not experience symptoms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  Symptomatic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– Having symptoms of the virus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Infected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– Has contracted the virus</a:t>
            </a:r>
          </a:p>
          <a:p>
            <a:pPr>
              <a:lnSpc>
                <a:spcPct val="150000"/>
              </a:lnSpc>
            </a:pPr>
            <a:endPara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Roboto Cn" pitchFamily="2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100" b="1" dirty="0" smtClean="0">
                <a:solidFill>
                  <a:srgbClr val="D54F2B"/>
                </a:solidFill>
                <a:latin typeface="Arial" pitchFamily="34" charset="0"/>
                <a:ea typeface="Roboto Cn" pitchFamily="2" charset="0"/>
                <a:cs typeface="Arial" pitchFamily="34" charset="0"/>
              </a:rPr>
              <a:t>All four conditions can cause the spread in close contact with others</a:t>
            </a:r>
            <a:endParaRPr lang="en-US" sz="1200" b="1" dirty="0">
              <a:solidFill>
                <a:srgbClr val="D54F2B"/>
              </a:solidFill>
              <a:latin typeface="Arial" pitchFamily="34" charset="0"/>
              <a:ea typeface="Roboto Cn" pitchFamily="2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en-US" sz="1200" b="1" dirty="0" smtClean="0">
              <a:solidFill>
                <a:srgbClr val="D54F2B"/>
              </a:solidFill>
              <a:latin typeface="Arial" pitchFamily="34" charset="0"/>
              <a:ea typeface="Roboto Cn" pitchFamily="2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Roboto Cn" pitchFamily="2" charset="0"/>
              <a:cs typeface="Arial" pitchFamily="34" charset="0"/>
            </a:endParaRPr>
          </a:p>
        </p:txBody>
      </p:sp>
      <p:sp>
        <p:nvSpPr>
          <p:cNvPr id="2050" name="AutoShape 2" descr="data:image/jpg;base64,%20/9j/4AAQSkZJRgABAQEAYABgAAD/2wBDAAUDBAQEAwUEBAQFBQUGBwwIBwcHBw8LCwkMEQ8SEhEPERETFhwXExQaFRERGCEYGh0dHx8fExciJCIeJBweHx7/2wBDAQUFBQcGBw4ICA4eFBEUHh4eHh4eHh4eHh4eHh4eHh4eHh4eHh4eHh4eHh4eHh4eHh4eHh4eHh4eHh4eHh4eHh7/wAARCACoAK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r5P8AGPiT45eK/wBpjxZ8Pvh943stGtNKtYrqOO7t4yioY4dwDeU7Elpc80AfWFFfMH/CHftZf9Fi8Kf9+k/+Rq5vxBr/AO0R8OPiX8P9L8ZfELTNVsPEesRW7RWVtGQ0YliWQMTCpGRKMEH16UAfYdFfKXxD/aK1D4aftP8AiPRfE82oX/hG3sIUtbCzt4S8U7xQyb9zbSRzJ/F/EOK02/aW0/4lE+BPhzFrHhzxbqq7dN1DVLeEW0LL+8YvhnPKI6j5TyRQB9NUV4d4MtvjN4T8F+NtS+IHjrR9euYtJlm0j7DGu6CaOKRiSPKTOTswOelbX7J/izxB4z+Cmla54q1A3urzTXCyytGkbMqysq/KoA6AdqAPV6K8K8EeGP2iLP4hW2peJ/iR4f1DwtHdSNc2cMSiRoiG2qD5AwRlf4u3U155+0n+0F4hXxpa+Afhpcano2s2mqmzvrue0heCbdtVNpbecBjnO0UAfXFFeOHxvrfwd+DQ1z4vauvibVIr3ypZdIRMssjfIAGEY4AOeB+NeTQeOfjN4f8Ajz4H0nxD46sdQ8PeKrkXUFtbwRfJaux2xyExqVYAr0J6dTQB9eUV4D8N/H/izXP2jvib4PuteibStLtQdKheOMLBIdgzuA3NyxzkmuU+F3ij40aH+0vpvw++InjKz1uxm02W7kNpbxiEjy3KfP5SMCGWgD6por44+LfxH+M3wg+KukXnirxhBq/hLUNRluRZabbRM62aSjMTFo1IbYwA+bt1rO8PfFj4w/Gn4t67p/wt8Zw+HNGitxdWtvq1vCCkY8tGGVjkJYuxPU8HrQB9sUV4f8K/HfiXwx450/4Q/FDVW1/xlqaS6hbahZQotqlsEYrGxwh3ZhlPCH7w5ryvw7r/AO0R8R/iR4/0zwb8Q9M0qw8O6xLbCO9towFjMsqoFIhYnAjOST6UAfYlFfMH/CHftZf9Fh8Kf9+k/wDkas7wb4l+OXhX9pjwp8PfiD43stZtNVtZbqSO0t4wjJ5c20FvKRgQ0eeKAPrCiiigAr5g+Hv/ACfb8Tv+wAn/AKBaV9P18eeKdY8cfDn9rXxr4y0v4X+IfFVhqNlFZxm1t5VjYGOAlhIsbhsGMjH+FAHxa7MzsSxJJOST1r7I+KJLWv7KxJJJ+xZJ+ljQ3jy3Ykt+xZknk/8AEo/+5KoeK/EHjn4m/Ez4VonwW8ReE9N8NaxD/wAukrQpCZYP+mKLGqLF9MemKAO1/a7/AGdbrxlfTeOPBVvf6j4ovruCO6tHuoY7dYEhKF137Tn5I/4j1PFY/wC2T8F/iJ4+8c6BqXg/w6t/a2uiR2kzi7hi2SrJIduHdSeGHI4r2Ob46aDYfHfWfhjrsdlosGnWKXKave6ikUc0jJEwiCsAAcSn+I52HivKfhD8Vte+GnwV8Wax8TLrUbzxDDqzS6ZpOt3zQ3d3bt5SAxCXLmMMXOVUj5WoA+bvhL8O/GY+KMkh0songrU4brxAxuIwLOKKXdI33vnwI34TcTjivsn4Za98FvG37QN7408H+LtR1HxVc6WYZLNoZY7cQJsUsA8SnPC/xdzxXJfFNdY8RQ/Cnxh4B8LXumQ+LL2K68Tx6Rbki4gk8klLx41HmptaUfvBg5b1Nd9Yav4N8C/GW90T/hWOieD9IhsFZfFxt4rK2ldwp+ziTy1XJOeN+SUPFAHjn7OFv4ZvvgH8WrbxrqV3p/h+TWnF9dW+TJGmE5XCsSc4/hPWu3g+OnwI8PfCKXwXoPja5uVtNHlsrMz2NwZXPlsq5bygMknrwK+e4/hX48i+EHxD8V3mva/4a0u0vS76LNbzRQ6ohdcSHLKrD5hg7WBx1rko/APh7S7L4d67D4x0rXbnXr+Fb/Ro1QyWS71ysgDknOSOVWgDHOnfDf8A4UyNS/t/Uj49+37Dpuw/Z/s+fv58vGcf7f4V6to3hP8AZKl0iyl1L4leKYr5reNrmNIHwkpUbgP9GPAOe5+tfTg8P+Cf+FzHwL/woPQ/7I+wfav+Eg/saL7Nvxnyv9Ttz2+/n2r5f8HW3w8t/hP8aINYh8Nxa5DfSpoyXQhFygDMALcN8w5/uUAdf4u+Cn7OPh/4d2Pjabxz4pTTdWjcaVOcMJ5ArEAqLfcOV74+tY3wS8ZfB67/AGa7v4a/EnxZf6Q9xqz3TLaW8rSBAY2UhhG64JU5FL4zs28efsufCvwv4Tb+2tVsro/2haacPtM9kjGRQ8saZZFyRywA969W+Enwu0TwH40tfhXrvwzs/GVrPDJqEnjC80ZPKjJU4tyGRxxs/wCenV/u0AR33g34a/DT4Vax4G8Ja9qV9q3xK00rodvfnd9rkMeIgrLGqx581eXI6jkYr5h+JPgnwt4E8M6Jp/8AaeoL8T4L0LrekOQ8FqpDPHtdV2k4MXR2+8emOPZPC3w5+IWo/EHxH8RNcbxLJB4C1aS50DQ7m0mYX8KSO6QWpY4jTEaKNisMEYHSsL4//Cbxh4yisvjFY6JrcGp+KL6NLnw6umySXGmBUMYd3GCQfKByUXG8UAfRfwp8BeJfEfjPT/i38VdLOieNtNSWwtrKwnQ2j2pRgrsoLnfmaUffHRePXx/4XErp/wC1OQSCDe8j/t9r2D4USeOPh3400/4W66viLxva30cuoSeLrrzfKtPkbFsd2/oYuMyDmUceviPhLxB45+GXxI+KccnwV8ReLNN8S6xMf+PSVYXhEs//AExdZFdZfpj1zQB8kQswmQhiCGGCD0r71+IP/J93wz/7AD/+gXdcivjy3Vgy/sWYIOQRpHT/AMlKteFdY8cfEb9rXwX4y1T4X+IfCthp1lLaSG6t5WjUCOchjI0aBcmQDFAH2HRRRQAV4Z8U/iD4q8S+LdU+GPwj1RNH8Y6GEvtQudStkNrJalBlI2KyEvuli6oOh5r3Ovmnxt5fhz46+IvEfwk2+KPiPdRQw65ol6+yCzsdkWZlJ2ZbKQjG9vvnj0AOo/Yz8e+LPiH8L7/WvGOoC+v4dXltUlFvHDiNYomAwigdWbnGa5r4p/tZ+CtBbxR4Z0u08QJ4i0/7VZW9x9jha3W6TcitkyZKBwDyvIHSrf7SHjbwt4y/ZR8X6x4J1eK9sobi3t5JrdHi2yi4gLLhgp6MOehzXy98TPhN4T8H6D8J9cu9d1RbTxhBHc6zNKFb7KhW3Z2iCrngTP13HgUAdBonxL+BXiywg1v4z+FfEWveOJyV1DULL91DMFO2LCRzxqMRhFOEGSO/Wvo/4w6P8F/F3xk8K+DfG3hjVNR8Q6npZ/s64imkigjt1Mr7XKSqc5V/4T1HNeZ/Baf9l34W+LJvEWkfFC/1G5ltHtPLv7ORo1VmRiw226nPyAZz0Jr3X4l+OPEfhDxxpOo3Gi6Yvw5jsjNrOvzZMtm5LqiqqtuILeUOEb756YoAy/jfo/xG8K/DbTIvgzq2maDp3h2yma7hu0EzvbRRAokZkSTLAK3UjORzXmnwK+I/hj9oTwrbfDH4o2eoa3r0Rl1GeYRrbW7rG+Ew0LqwYLIBjaAean8deKNH8U+KNL8R/FrUv+EU8I6bqQv/AATqGnl2/tqLcrEzIBIwG1YjysZ+cj6eeXfj3WtW/a91bxT8DdLsPFks+kpEkcqNDE0YjiEjfO0ZBDADk/nQB6H8KviGni34C/Ee5+LRn1vw/o98bRra0hWKUWy7NqL5ZQkg45LZ45NY/ij9nPw/4y8H+EfGnwJ0+28PTzOt+X1e9nLFMBo/lPmgMGH09zWfpvgf4beEvDGu/Gv4e+KtU13V/DMrSz2F0QLMXT4Vo3HlozKPMOMNzgc1c+FvjOaTUZfiD8NvJ17xDrhiufHGnXLsltotuDlngDbCQPm/ikOB0oAb8XNZ/au+GXg9/FPiDx/4bnsUnjgZbOzheTc5wDhrZRjj1rgv2bfCPw28TfDnx98Q/ijot1rB0i5FxI1vcSRSbWUs+1UdFJLHv+lfQ37RCn43/s8S/wDCrceI/O1KIx+WfJ3eWx3/AOt24x714NqnwN+Fr/BjxT4q8LeNte1DVvD1p/xMbUlFhjulA3RsDECwB3DIJ6dTQB0fj658P/DD4ceEvH/wAtJvDNz4vuhaSSXpNw7Q84RlmaRVw6gkrzx1rl/i/wDGL9pD4X+Lv+EZ8ReNtMmvDbJch7PT7d4yj5A5aFTn5T2rg7L4Y6X4u+GWlXvw41TUvEHi22ie48QaUzrHHYQjdh03hQeQvAZjz0r2f4JaZ4K179i3UIPiNrlzpGi/283mX8K75Y2DRFAPkc8njp3NAFrRPiB+0F4f+JHwysfGni/Sr7SfGM8EqQ2tnBuMDlNyufJUq2JB90n61sfta/tI33hPVJfBngO6vtN8Sabep9vuZrKGSB4Wh3bUL7iTl0/hHQ81r+G/C03iB9L8efEqF/D2gfDvZP4ZvLSVXTUNPQBlmnX52ztiibChD8xG308s/a/8aeJvGdvo99baHpr/AA8m1eKTRNdhUiW9cRlWVgzblAbzRgov3B+IB2Hhv41fEa7/AGOfEvxCutcjbxJZa0lpbXf2KEBYy9uCNgXYeJH5I/lXL6z8Yfjz8PLjwF4j8eeLtP1Dw54iEV81tYWVu0zWo8tpEb90m1ykgxhuvfipf2utP8I6h+1JoOj+NtbudB8MSaAjXNxaISYyGuCmFCt1YKPunrXmPi7wP8Irz4ieBvDPw88dax4gs9Y1FLPUpJ02vaq8saKY90SDJDP2P3RQB9Nr8cNU0l/+Fua5qE83wp1vbY6LpcNnH/aMF0OGeUcDbmGf/lq33l49PpCNg8auvRgCK+QtP8H6V4o8b3v7Lt9NdQ+FfCEK6vZajE6i+llbazLISDGV/wBLfogPyrz1r3fwd8bfhX4o8Q2vhjw74ugvtUm3JDbi2mUuUUk/MyBeik9e1AHo9FFFABX52/tG3njiz/as8Zv4Cl12PUXigSb+yBIZTCbeHIPl87c7fbOK/RKvizWbb4mXP7bPjpfhdfadZ6oLGBrp75VMZtvLttwGVbnds6D8aALnwHmT4d/sf+LdS8e+B7jULSLW98mkalbmH7QrfZkU4kU8Buc4PK1R8ZfDGLUNI0T4qeLfiJZnwxFbjXNH8I34AVLXak39nwbpAuNgSL5Ux935e1dr+3lb/ExvBOoXGl32mJ4CW0thqduyr9pef7SMFSVztyYujDoayvif8Nbrxx8Ffg7r8xtz4c8M6DFea8pmZJmtPs9u8giAHLbInAGRzjmgDh5Lb4e6Fo8H7Rd14D0y98M+IJP7LtfCBhQR2UykqZxIQVOfs0hwEH+t68VPYahfaT8f/DHhHxh8YLfxz4L1e3kuNQiur4PYIpSXZDKrOyZDJGRnHO3gV7z4K8FfB74k/s9aLpenaXfL4IguZry0hubiSKWORJJVdmYMTjc0ncjBrj/iB+yn8N9U8Aag3w4sEXXnRPsFxNqsrwA71LbuWH3N3bqRSur2Hyu17aHOft96A174D8CHwfo73ei2C3TK2mW5kt7e38uLYcoCqptBwemBXhf7Lvw78eeLvGok8L61rHhKM2kzDXILaXy22soMQdSoJJPTd/D0r7H/AGffBHxQ0fwbqXgv4pXmkXugLpsenabBYt86RbXSRWYKp+6VAOSa57WPh98cvBV8fD3wT1Lw9pfgq3UNaW1+wlmWRvmlLM6Mxy5YjnpimI9Y8IeGfhzceFtQ0PRbDw1qGnXDhNWis44niuJwBuMqrkFuASDzXxxrPipvgV8VvifbL4Du49F8QrNp+mlENrbxrg4MZKFXUb+i17prnww+KfgZ4bf4E3Oh6RY3y/atZXUJPNaW8PBZDIj4XAHAwPal0L4S+P8A4iNNZ/tES6TrWnWYEmlLpkxgeOU8OWMapkFcdc0AcZ+zF8SrXwN+y9BLpumN4n1uLVJv+JJY3A+1mNnGZPLAZtoHOduK+c/AvjHxVo/irV9eTRNav/CT6k9z4g0dA5tJkZmzFcfKU6HHzDt0r69+G/7Pp+Hv7Ri+LPDEFta+EE0x4Viku3kuBMygNwwPGR/eqr4O+CPjPSfhb8V/Dd1JpZvvFd1LLpxS4YoFbON52/L19DQBxngr4M6nr0Enxi8B+Lm8EaPrcBu30KytiAkCH5rcurqrKSh/hxz0rg/ixHJ42+A958SPCMx8IeDYL2Oyl8IW4/0eScSLm4ym1Nx3p1TPy9a+wvhJ4O1bwv8AArSvBeptbHU7XTZLaQxOWj3sXxg4BI+Ydq+XYP2e/wBoeH4Z3Hw5j1LwuPDk92LuS3+0fMZAVOd/lbsZUcZoA9n/AGYtEitfhNfr4t+JFh410a8sLZprW5nWSDS4PJO6CTc7BVwcEHaPk6VN8fPh54O8ZfCvw3peieKPD3hfQtP1Jbqxkj8o20+FkHlRYdVySzHgnkHiuO+CnwD8c+EPg38SfCerSaR/aPiSzENj5NyzRhhHIvznaMDLjse9d74O+CGnXfwE8LeAfiBZxXl3obyXCC1unWNZy8pU7lwWGJOQRQB80ftOxD4laFP8W9VY+DtU0+KHTI/C2p8XtzGJf+PhM7W2fvj/AAEfu25qvbfE3wxongHSNJsvgH/Zvii50tINJ18QhJ5brywqXcJ8rczbyrjaxOSOa7L4jTeBNN1uG3/aitLzWfHBtw1vPoJZIBYFm8pTtaMbw4m7dCOaqfErwJ8Z9U0fR/iJpmoaGPCXhC1OreF42YLcW1iipLCHUp87iOKPIZjyDzzQB7j+yrFp9x4GsNV8Rpat8SJrSZdXlvAo1VoRMwj84N+927BFjd2C+1eZ/wDBP+x8DSaHqN7qEOhN4tj1qdbF5jH9tWLyUz5YPz7eX6cfeq9+xz4e8feJfHt98cvFt1p9zbeIdLktVeMhJWdJY4xmNVCqMQEdfT1r1nwR+z38LfBni618VaBotzb6paM7QyPfSyKpdSp+VmIPDGgD1aiiigAr4s/aj1/x78Rfinqvwl8G+F45JNGngvZLyxcpdSR+Sud7FgNoMw49lr7TrmbLSPBVn421TXbCz0lfFE1sFv5YmX7U0QC4DjOQPlTqOwoA+TP2h/DPjP4UfBzVvAGi2F74g8GX5hvtQ1+/lDTW05mQCJQCAFzFH2P+sPNa/grwXr3gD4RaRLoq32ueHfHeixN4qvLuYBNBtGgBeWFc9knlPIb/AFQ4r0G6+Nvg/wAc/s5eJfHWteCp73Q7C+SyudKuZEYznfDtbPQAGRT/AMBrxjx/8dPEXiWHwhaeDfh94o0jwlp+I9R02KFng1KyPlgQfKmNnlq6+mHoA+lPg9pPhXQ/2eY9N8Fa7JruhRWl6ba+cYaUl5S/GB0YsOnavFPCniTWPDV4l3pF48J43x5zHIPRl6H+ddh8EPjH4a8T/wBr/DPQfh7e+D49O0a6vFtpSqqgyu5dmAQSZd1eval8OfB+p6YsDaNBbOUG2a3Hlupx1yOv45rxsywVbE1IypSs4o+oyLNcNgaM6eIhzRm/J7eT9S38PPF1n4v0MX0AEVzGQlzBnJjf29Qexrpc14D4Htb74f8Axgj0K4l3216PJD9BKjco31BGPzr0b47axqXh/wCEniHWdHumtL+1t1aGZQCUO9RnnjoTXXlteeIp8tRWknZ+p5ue4Olgq3PRd6clzR9Ox3GaM18nadqv7RVr8Prb4kWviax1bSzbfa5LN41aTyRncWXYOgBJ2tnHSu68a/FbUNY/Zgm+IHhudtK1TzIYpNmG8mUTKkijI6EHjPYivUdF3WvkfPxxcWm2mtL/ACPd80Zr5w+OPxA8YeH/AIFeAfEGka1La6nqUdu15OEUmUtbb2yCMctzxXY698WoIf2cl+IVtKi31zZrDCvHF43yEY/2WDN9FpeylZPvoV9ahdrsrnr1FfMvgr4i+NL79ljxX4tu9dml1uyvPLt7som5F3QjGMY/ibt3ql4StP2gvE3hrT9dsvibo8MF/Cs0Uc8irIoPQMBGear2D1uyPriduWLd1c+p6K8O+M/xA8W+BvB/hfwpp0kV/wCOdaRLf7QFDKrjarSKCACSzADIx1OOK4fxHd/HL4Nx2Hi7xF4oj8TaPLMkeoWjOXERb+HJAx3AZeM4yMUo0W1uOeKUW1Z6b+R9A6r4h8Dt46s/B+pXWmyeJLq2M9vZzQ7pXiG45BIxj5HOM9jXzrrniK7+GWr+N9W+EoHxAimvLi48V297IfK0Py2ciNVG35TumBxu4iArD+NnxAg8OftdeDPHmnaPe67A3haOWG0tB++lWVblRjAPQNk/Q1fj+PfhPSLTxDMv7PuvWVvrYd9acw7EugQ24ykpgj53zn+8axOpO5ynwu8T/HbUviBefF/wr8N01DTtctfskdpHMUs0VCiFo1LgggwnnHUtXu/jXwv42vv2t/BHimzsL1vDVnpLxX06TAQxyFbj5WXPJyydj29K87+IvxGkvP2ZvC+ofBSC58NzyattbSNKdZLi2hBnDbkTJCs4VskY+YetfUGk+JfD+oSQ2lpr+l3V26/6mK7jeQkDJ+UHPrQBsUUUUAFfGv7SnxI8K/DP4razq/gJrmP4h3ckNprbXUJktvshhRsICcBvlh5HvX2VXxB+3v8ACrT9Hv2+KCaxcvc63qkFpNaNGvlxKLcjcG6n/VDj3NAGD8Riz/ATXH+DCqnwpNzH/bK6h/x+i/8ANi+7u52Y+z9P9qvpHwn/AMLM/wCFcfBz/hBTpQ0j+y7H/hIPteN/2fyoP9Xnvt8zp3xXzF4n1Kz0fwbdfs//AAjnTx9a+I2TUpNQhz5yTKys0SoOOFt1Y5P8R9Kf8JPhP4ge7Gj/ABR8beJfh49xJDa6DbSTsv25ySGSNS2PlzGMD++KAPWYLiO1/bf+J9xLnYng/JwMn/U2dfUthKk9hbzR5KSRKy5GOCARXzl8KvhV4F+HfxM8TN/wsO78T+JV0CaO/wBMuivni3byn3k8noEA9mFdTqnxwjGniLRtDeObYFR7iQFU49B1/SuHE4ylhZ3qytdHrYHLcRj6XLQhdp6u6srr/gFn4nvHefGjwrZ2xDXEJjMuO2X3DP4A1t/tMf8AJCvFf/Xov/oxK5j4F6LqGteI7rxvrLPKcssMjj/WSHhmHso4/H2r1Dx74atPGHhDUfDV9PNBbX8YjkkixvUBg3GeO1RlLcubESVuZ3Xoa8RxjTUMHB3dONm/N3bPMvBfiLR/D37J9hfapeW8aLoUkaxu4zI7BwqAdySQMV4/pFjc2f7DWtTXCMqXmsJPDnunnQpn80avTtM/ZX8BwXcUt9quuahBGc+Q8yorexKjOPoRXp3jnwBovij4eP4HO/TNLKxLGtooBjWNgyhQeP4RXt+0hF6d7nyfsKs4+8rWjZHz7+0Kiy/s6/CmJ87XFkrY9Da4NcCvhLxDJ8QpfgtcTyf2Lpmp3GpEYPEQi3b8+hQLj3b3r6n8afCPRfFPgnw34VvNSv4bXQDD9nli275PLj2DdkY6c8V0k3g3RpPF174o8orqV5pg02SQf889xOR78gfgKI11GNvUU8HKcrvy/wCCfL/w/wAf8MWeOccD+0Dj/vu3rf8AhJ8AfB2ueCvDvim88RaxBeXMEV08MdxGI1bOcAFc44r1XRfgvoOl/CrV/h5DqmoPYapOZpZ22+ahyhwOMfwDt3NcUv7KfhJQFXxR4gAHQB0/wqvaxd7O2pKw01y3jeytv5lH9o+4i0T4/wDw18Vag4XSEZY3mPKIVlyTn6OD+FdT+2Hrel2vwTu7SS4gkn1KaFLRA4JkwwYsvqABnPuK63UfhT4Y1T4X2PgDVhcXljYxKlvcswE8bDOHDAcHk+xFcN4P/Zm8K6Pr1tqmsa3qevxWZDW1pdALEpByAwGdwHpwKiM4aNvY1nSq+8orSX4dzzDwVY3OmftZfCGwvFK3EPgdVkU9QTDeHH616z4u/wCFmf8ACtPjF/wnR0o6T/Zl9/wj/wBkxv8As/lT/wCsx32+X175rM/aS+DfhbxJ4hT4l+IviBfeEI9PsorJriEKqxjzG2nfkEEmXbXkdj8MPhRr95Dodt+0tquoT38i20dr9p3eeznaEwWwck4xXO3d3O2MeWKRzv7KS/8ACoLZPjN40Ig8Ka1Zy6XZvbfvZ2nMwPMY5AxBJz9PWvQPgDJ+zNJ8YNGfwGviQeJWeY2f2vzPKz5T7854+5u61qP+xlo7WEVhJ8RvEUtlC++O2aJDGrc5IXOAeTzjvVj4Y6Ppeu/Gzw/4q8Z6fa/D7xlp8cttpvhmGNF/tC3Ecg+09Ac/PIP+2VIo+oqKKKACvIfFHw4n8Q/ELVtQ+JOuaZrHgKaNDpeiXf7sWl0FQeZu45wJe5+/04r16vmT9rRP+FwBvhL4FZb3xZoV9FqV/azHyUSDyiuRI+FY5nj4Bzz7UAeseB/hN8J9A1mDxH4S8MaTb31sXWG7tpGcoWUqwB3EZ2sR+NeW+IgfD/xk05viOp+IC6r4i/4pYWcef+Eb/fD/AFuMY+/D1z/qSa8j+EHjbxl+zT41sfh/8RobLTvDl8ZNUuzEn2mZd8bRoytGTxviUEYPGau/s0698QNa+PHjjWvhnb6fd+GdU8Qx3OsS3oCSLaPcTMjICwIbY0nGDzjigD3hda8E6h+0P4z8J6X4Ski8bJ4eLXOsbhtuImjg2x/e/wBuIZwPuVX8E/Ba8eWO68UTpFCuCbSBtzP7M3QD6Zrn/wBqYL8Hru4+N3hFQfFes3MGj3X2w+bbiAxE/LGMYb/R4+c+vHNVodW/bIliSRfD3g7a6hhl4+h/7a1x4jA0cROM6ivb7j08Fm+JwVKdOg7c276/I+jtPbS7a3axsZLSOKyUK0UbriEDsQOnTvS2ep6beS+VZ6hZ3EmN2yKdXOPXANfmbe/E34h+BfG3xFsbuPTItW8RTT2evIYvMVX3SBxGQ2By74PPavRf2TPG3wO+HNjB4o8RatrFv4waOe2uI1t5JLcRM4K7Qq9dqr39a60rKyPNbbd2ffODVGfWNIt5mhn1WxilQ4ZHuEVlPuCa+Br/APbF+K326f7Gvh/7N5jeTusGzsz8ufn9MVQ8U+F9L+NGhP4x8C+deeN0ifUvGEEr+Rbw5U/NCHGCMqeAzUxH6FWmqaZeTeTaajZ3EmM7Ip1ZsfQGrmK/M/4VeOPCHw18DJ4u8OXVw3xPWd7cQXULPZi1c8tgADdgf3uvavrbR/G/xj0n4BeLPG/jix0S21S2slvNGFuoaN4ygOZFVz3I4yKAPdYrq1luZLaK5heeL/WRrICyfUdRQbq1F2LM3MIuSu4Q+YN5Hrt64r45+D/inUvFer/8Jf8ACtba8+JGq+W/jKC9Ux2kNsHA3QBiBnITozHrxX01cfDXw3P8Wbb4nSfbf7et7M2ceJv3PlkMOUx1wx70AdTe39hYlRe31tbF87fOlVN2OuMnmkfUNPS2junvrVYJTiOUzKEc+gOcHpXy54U0LT/2l/FXi63+JCyKvg7VZLDSzpj+QfKd3B8zO7cf3Kc8d68P/aP1++0HxRD8ENPEQ8KeFdShk07eu65LPGHYvJn5uZn6AdvSgD2T9qu38bfED4/6V8GdG8SjTtH1jRo7qW3mXMDSRtPJubALZ/dLj3ArzzxP4B0m40m51DwTaw+C9d+GUb/2nfXe5DrVzCMia2yTzvgdgCP+WiV6J8c/GGh+A/24PCvijxJcSwaZa+HSs0kcRkZS4ukX5RyeWFdD4h8Gn4taRrHjT4zx/Z/CGjxS6l4YudJl2SyafIpkZ5U+YlvLSE4wDncMUAcV8JP2vVsPBdho/ifw/wCIvEmv26yNdXlv5Z80GRipwMYwpUdO1UPCfxU0z4uftn+BPEGl6XeadDa2M1m0dyylmYRXDZ+XjHzgfhXX/snfDW00f4r6r4/8GCW4+HWpaQ9tpV3dTD7Q7+ZF5gZCAww8coyQOAPWt39nD4XfA++1xPiN8ObzXrubSryW3DXcpVFlMeGGxkBI2ycUAfSFFFFABXM+KdQ8EeD2l8Sa/daJoM16RavqVwI4ZJTjIQyHBbhc4z/D7V01ePeJ/hze+MviRqy/EfWNI1vwE0ccmk6G7mKa1ugqL5hZQrdPN/jP3+lAHlHwn+Ffwwuvi7pWs3HxtsPiHqMSyrFpl6Y7lp18t+PmkYkLuL4x2zxXb/ED/hUK+NNCk0r4peH/AALP4d1Iyalp2mzQ24vmR0/czhGX7uxl+YHG9uK8Z+LPw7/4RL9q/wAK+HPg9PZeDr+50g3EFzNKzxRyYuA7EvvPzIm3GD2r0jxp4J+DHhvU/B9n478EnxN4o8VXCwahqmnzSeS16TGJp5AJFCKzyFuF6Z4GMUAYPxr/AGrtBsfGF74ZsfBugeNdCtmikhvZLwSRSuYwxKqY2XKlmXOexrkLWH4geD/iZoviv4Z+IfE3xd0CGNpbpLa5lkt0mdXU28mxnAZVZH5HccVtfE39kG61zx5f3vw/1jw1pOgSLGbexluJ3kiwih8/K3Vwx6969t8KfDW/8F/EHQ4/h1rWkaL4HSN5Na0VXMs17dFGXzAzhiOBFxuX7h45oA86/af8b6X4W+F+h6pqvwp0Nde8ZWNwt6LmBFn0+YxLuJYx7mdTJ1ODla5D4DeIvC+l/s6abFofgTw/498cJezfaNHMEcl6IDK/71hsZyoGwdMfMK9i/a8n+H8uneHdA8aaDPqOoa1NPZaHdK5WOwuXVEEsmHX5Qzxk8Nwp4rlvA37PuueDfhxbJ4G8QeH9N+JazutzriSPLG9ozkmIKysBx5fOz+HrzQB5h+y5oXgLx18O/GfgbxFeaLo3iXWtUKaf5sMb3kICqxEKthsAqwwCO9XJYfB15f6j8HL7xfZ/DdPCH+iya9E6Qy68Pussygp064LP1NJoHij4P6x4ti0D4b+D7zwz8Rp5nh0/xBePm2guhnfIymVxhgHA+Q/eHFcF8ePgb8QvD/iDS9a8T6/pWvah4p1LyTc2YkP71iPnf92oAOew7dKAOk/4WZ8P/gvjwNofhTwt8TLSH/SDr04iDSNJyY+Ef7vT7x/Cu58GaT8Ol8Sad4p1f9o6G6sZJBd3Hh27vVa22ONxtnVpSpVc7cFe3QVPN+yJDF8Fv7Hkn0CPxuL7zDrDXE4g8jd/q8Y64/2PxrnPh/8ACX4e/DzxppPgH4q6RZ+Lta8UXA/su6024k8i0QfKRJ8yHJb0VulAF/xh4w8C/EDxhrvg3wzr2jfDm20hvO0/W9GmSE6220AQfJ5eRubI+ZuR0rqfgt468ZeAfgjNpGr6ZqXiD4ijUHnt/Dl/dP8A2hNasUHmBGDPsADnpjg0748eEf2e/g7odnq9z8PWub25naKzFndyM0MyoXV2DzAbQQOx+lbP7H4t/HfhaL4s+NPL1Hxjb3U+nx6tLiNltwq4TamE/jbnbnnrQB0X7Lnhrw9osni7VtJ8TwarqOt30d5q2noVLaTcN5jNbuVJJZWd15A+50rtPiIvwx8PQt4k8aWPha1klfal3qVvCHmlCkqodhktheO/FfJvwc+M2k/CHx78S4Nc8O67qH9q6/LLC1jCrABJZgc7mXrvGMZrpviT4G+I37RFhb+JNP8AGuk6Z4OvJRd6XourDyri0ZVMTF9kZySQ5HzHhhQB23wx+N3wl+Jnh2TXviLZeC9E1eK5a1S21OWGaQwqFZWDSKDtJdhjpkGvD/jl4P8AEWsarcXHwh8ea74/0nUZ7hr/AE3R5nlt9LjZgYoCkblQhUuqggDEZGK4LU/gJ4gsPjNpnwvk8ReH31HULM3cd4s7/ZkULI21jt3Bv3R4x3Fe7fDfx94J8BG8+FPgfwnrWk+NdQ2aJPrqxCS1k1BA0K3J3ux8oSMz8J90/d7UAeT+MvFfxZ8I/ADQPAOoeDfEHhKz0/UGZdY3zW7XJczP5JAAH/LQnGTnYOK9d/Yon+Jvgm4j8Daz8MdYttH1S+lvZtYuYpIlt/3AABBXByY1HUfeqL4j/BD4/eNNITSfGfxZ8L6haW0ouUglJi2yBSA3ywqejHr616Z+xJ418VeOPhjqmoeLdXfVLy11d7WKVo0QiNYoiF+UAHljz15oA94ooooAK/Pb49eAfFfxE/a68XaR4S08X15bC2upUa4SIJEsMALZcgdWHA55r9Ca4XWPFXwn8L+KdQvNR1zwfpXiQxBLx5rm3hvHXaCquSQ5GAuAfagD5h/4KD/D/wAV33iaH4g2unLJ4d07SILW6uvPQGOQzuANhO48yJyARzXK/Bn4dftDaD4A1lfCPhPS7jR/GulxrLLdXkG/yHjfa6DzVKsVlP3ge3Fanxl/aL8Q/FD4La7ptv8AC++sdEmlhin1lLp5oLdlljcKxEQUMcKMFh94V6poGs+ENc8CfCOeH45aX4Vbw3YWcmo6bHqkafbSscO6GZfNXGPLZcMG+8eKAPMf2JfCmveCP2mde8M+JbMWWqWnh6QzQiVZAu6S2dfmQkH5WB4PevEfgtdeMLT426Vc+A7G1v8AxIt1P9it7ogRSExybtxLKMbNx+8Ole6az8TLrRP2y/FvivwB4fb4gJdaRFbLFpUxkGzybbdIGjV8hWj2njGT1rS/Y78B2vjj4IeLzbTR6D4jl1torTXYbYNeWI8uFiI3yrqCC6kBhw5oA1/jT4m+GHxT0LSvBvjzXrux+JOlpJarp+nQSLbjVZFVDCZDG6FPNVVyHxjPzY5rxnR/Cvxq/ZsvR8Rbrw3ptvGynTy11cxXEZMnzY2xS7s/J16V6h8Cvh1beGPiD8Q9I+JNxDb319MLLw74g1y3WOa7uS0o+0WrTHLSZaN/kYnJXmvIPjn4U+Jdn8Tbz4Xx+KPFnxAa0jiu1izPMW3Rht/k73xt34z7+9AH0xbfsg/C3V7ePVrjUPFCT3qC4kWO8iChnG4gZiJxk+prlfiL48+NfwNuNK8G6F4d0B/Cv2kaX4cuL0+dcXKrgL5hSZcMdw5KqKrfGnXtQ8b/ABm+HXgXwP8AE260qC70wW19Lo+os628y7iRIkUiguAuMEgiuW/aE8ReJrDXPAngfxTo2rR2HhXWo408Uak0gXVgrR7pcsuBxyfnf60AdX8WtD/au+Jng+Twt4g8C+G4bGSeOZms7uFJNyHIGWuGGPwrx79nPTfDun6/evLdXK/FHTb8J4Y0t8/ZLq5UMCkrBcY3DvIg96+uh4i8D/8AC5j47/4X3ov9k/YPsv8Awj/9sRfZt+Meb/rdue/3M+9fM37OfxQ8IeE/jDqdlrXhvQ76PVvEDyweIbuaNDpybnG9WZDhTkHIZaAPTdB+EPw1+LvjXVx441TWrP4lRItx4k03TZQlrayHCgRs0bqRjZ0duT1qz4/+H1l8O/Dc/gHXftFp8EX23l/rJmEupJfMw2IoQH5S6xj/AFR4J59PQfjhpPg/UNB07xtonxD0jwU0t19rfVrCWKJtbVEJEBmV0MgO3jlunQ14r8KvitdfHD9p/TYdY014PDU+myxy+H7m6N3ZyPHG7CRo2UIW3YIO3I2jmgD6L174rfDH4YeF/C9rrOvT2the6bGdKdrSaZpoERAGbYhwcMvUDr0rxe58Ffs8/H/x94h13RfFXiS6157X7bdQwq0ESqipGCBLB7LxuPWuI+P+veGvANl4h8LSatpvxLuNfN0tlJNOjt4UwxUQxLmQp94DCmPHlDivVP2UfFfwj8L/AAO0S6vda8G6Z4ia0nW/Mtxbw3ko86QhJCSHOQFwD7UAeU/snfs9eB/ip8NbrxJ4kvdchvItUltFWyuI0TYscbA4aNjnLnv6V9UfBO3+IGlnWPDvizSLCy0DR3isvDM0Moea5tI9yK0xDn5tixE8LyTxXz1+z1408S+P/wBoPQ9c8MeDdQ8J+A4be4tryy07f/ZhuBDI3mSbESPzCWiHIz8q89KzvCXh3xt8TPiR8U5ZfjR4i8J6b4b1ib/l7laFITLP/wBNkWNUWL6Y9MUAdx+1v+zldeM72bxp4Htr7UPFF9dwreW0t7FHbiBYSm5Q4XBykf8AEep4qH9knwX8d/hpqsPhnWvC2lW3hG8u5bu/uXu4pbiNzDtXZslPBZE42nqa51fAdmzBV/bRYknAA1br/wCTdWvCui+Nvhx+1t4L8G6n8T/EPimw1Gylu5BdXEqxsDHOApjaRw2DGDn/AAoA+xKKKKACvkD9oX4feFfi78WNb8JeCdM/sz4g6eYb3VtT1GSRLS4tvKRAibS/zfPF/APutz6/X9fJ/wC1z4Z+OXxD1abwvoHguzn8MWd3FdWd/BcxxzzsIcMH3yjgM78bR0FAHl3j/wCDvxm+GPwJ1+wu/FOgTeD2uIrm/wBPs2LySSNJEqsC0IIwVjJAYDC1n+FPhN4f+NXhLSYPhTp6aDrehWkUfiWbWJ5RHezyINrw7TJwGjlJGE4ZePT0H4LfAf4geBfCd18Qv7GupviHpt08elaLc3kTWc8LqqM8m1uSFeUgbxyq8evpXg/wZ8QPih4i0zXPjJ4ej8KT+FL2K80VNHuECXblg0gmG+TIBijxgqfmagDy/wCHXiX4X/sza0+geLPD+rXfj62tzDqWqaZmW2limZZkVBJIvRPKBOwcqetdZ8cfD/jL4PeELrxR8FNZ0zw14QjhS81OybE8891LIE8xfNR+NpjGAwA2nim/tgeGPjX8RNRm8J+H/BFheeFrW5gvLTUI540uJXEJDBt8g4DSOMbR0HNfPDfs0/HVl2t4NuCvodQt8f8AoygD1+31fXrzQPCOt/GrUoPEuo+JPLl8BSWcaqdLvX24luAgjBXc0BI/eD5Dx6+SfFDxP8Xfhf8AHnUtT1jxVaTeMhZxw3GoWkEbxvC8aFVCtGF+6F/hHIr1L9mv9l/xCPFLax8TLHU9F/sie2utLSC7gdZpEcswfG87RtT06nmk/a0+B/xQ8bfG7VPEPhnww+oaZPb2yxzi7hTJWJVYYZweCD2oApeB/gf4x+Euv6f8afF2o6TeaNo//EyvYdPkkkupFkUjCKyKpbMgzlgOvNeX/G/4qeI/jL48TTBqMv8AYLamRotrdQRRG2EhVBvZASe2clq+1fA+s/HD/hT2ty674J0e38V2CpDo1gsqmK6QKgy5EpGfvfxL0rxD4s/s2+J/FM+geMbfSbxPEev3om8U2UV1AsGn7tu4w5OcDnjc9AEvwf8A2PtR07xpHc/EeXQNZ0FYJA9rZ3twJGkI+Q8KhwOe/wCFavxx/ZCh1bVNNl+FVvo+h2iQOt7He3twxkk3fKy5D9sjqK6X/hQt38HVbxp8IRqvibxTGPs0Vjq91F9nMUhxIx2+WdwAGPm/A13HgrxH8c7z4c+JtQ8TeCNHsfFNsP8AiS2UUoMV0dv8Z8045/2loA8C179mn486z4M0jwfqnjHwpNoejsWsLYyOvlE5z8wgDN1PUnrVbwH+y78bvBPiSHxD4W8W+E7HVIEdI5hNJJtDKVb5XgIPB9K0fi74f/aX+Ltro+jeKPh7p2mWNpeiZpdPu41fBG1id07ZABJ4FF58E/id8IfjJa+Ifg/odz4m06CyIWTVryEgySKyupAeM8DBH9aAMHXvg3Y/GbVrtvhtb2uj63oVw9r4rn1SWVI76+Y/NLAF8wBS6SnGE4Zfl9KP7RHwO0j4ZfAvwhLLZ2p8X3Gq/ZNRvre5leKYMsrKAr4AAAQZCjoa9m/aO8J/FnXPEvwz8ZeD/C8F5q+iRG6v7YXEaQx3JMTbCGdSy5VhwTwOtKvhP4rfGof2H8afCdt4a0nTCNR0+fSbhBJNdL8ojbMknyFXcngHIHNAD/2Y/hD8Zfhbrltp+qeKNAk8HNLNcXmn2pLySStFtVgzRAjDKhPzAYHSuG+FwLaf+1Oqgkk3uAB/1+19M/BrVPiFq/hOW6+JXh+x0LWReOkdtZvuQwBV2uTvfkksOvYcV84eHfD/AO0R8OPiR4/1Pwb8PtM1Sw8RaxLciS9uYyGjEsrRlQJlIyJDkEelAHxhDHIZUAjcksMfLX3p8Qf+T7vhn/2AH/8AQLuj/hMf2s/+iQeFP+/if/JNZ3g3wz8cvFX7THhT4hfELwTZaNaaVay2sklpcRlFTy5tpK+a7ElpMcUAfWFFFFABRRRQAUUUUAFFFFABRRRQAUUUUAFFFFABRRRQAUUUUAFFFFABRRRQAUUUUAf/2Q==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71590" y="972191"/>
            <a:ext cx="6600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Roboto Cn" pitchFamily="2" charset="0"/>
                <a:ea typeface="Roboto Cn" pitchFamily="2" charset="0"/>
              </a:rPr>
              <a:t>WHY IS IT IMPORTANT TO FOLLOW CDC GUIDELINES?</a:t>
            </a:r>
            <a:endParaRPr lang="en-US" sz="1400" b="1" dirty="0">
              <a:solidFill>
                <a:srgbClr val="D54F2B"/>
              </a:solidFill>
              <a:latin typeface="Roboto Cn" pitchFamily="2" charset="0"/>
              <a:ea typeface="Roboto Cn" pitchFamily="2" charset="0"/>
            </a:endParaRPr>
          </a:p>
        </p:txBody>
      </p:sp>
      <p:pic>
        <p:nvPicPr>
          <p:cNvPr id="19458" name="Picture 2" descr="NIHB 2016 National Tribal Health Summit Listening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357166"/>
            <a:ext cx="1339437" cy="1285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7303" y="571480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Roboto Cn" pitchFamily="2" charset="0"/>
                <a:ea typeface="Roboto Cn" pitchFamily="2" charset="0"/>
              </a:rPr>
              <a:t>ROLES &amp;</a:t>
            </a:r>
            <a:r>
              <a:rPr lang="en-US" sz="2800" b="1" dirty="0" smtClean="0">
                <a:solidFill>
                  <a:srgbClr val="D54F2B"/>
                </a:solidFill>
                <a:latin typeface="Roboto Cn" pitchFamily="2" charset="0"/>
                <a:ea typeface="Roboto Cn" pitchFamily="2" charset="0"/>
              </a:rPr>
              <a:t> RESPONSIBILITIES</a:t>
            </a:r>
            <a:endParaRPr lang="en-US" sz="2800" b="1" dirty="0">
              <a:solidFill>
                <a:srgbClr val="D54F2B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19295" y="1928802"/>
            <a:ext cx="492922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1" dirty="0" smtClean="0">
                <a:latin typeface="Arial" pitchFamily="34" charset="0"/>
                <a:ea typeface="Roboto Cn" pitchFamily="2" charset="0"/>
                <a:cs typeface="Arial" pitchFamily="34" charset="0"/>
              </a:rPr>
              <a:t>Establishes clear understanding for MITIGATION</a:t>
            </a:r>
            <a:endParaRPr lang="en-US" sz="1100" b="1" dirty="0">
              <a:latin typeface="Arial" pitchFamily="34" charset="0"/>
              <a:ea typeface="Roboto Cn" pitchFamily="2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ea typeface="Roboto Cn" pitchFamily="2" charset="0"/>
                <a:cs typeface="Arial" pitchFamily="34" charset="0"/>
              </a:rPr>
              <a:t>  Co-Workers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ea typeface="Roboto Cn" pitchFamily="2" charset="0"/>
                <a:cs typeface="Arial" pitchFamily="34" charset="0"/>
              </a:rPr>
              <a:t>  Subcontractors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ea typeface="Roboto Cn" pitchFamily="2" charset="0"/>
                <a:cs typeface="Arial" pitchFamily="34" charset="0"/>
              </a:rPr>
              <a:t>  Construction Manager</a:t>
            </a:r>
          </a:p>
          <a:p>
            <a:pPr>
              <a:lnSpc>
                <a:spcPct val="150000"/>
              </a:lnSpc>
            </a:pPr>
            <a:endParaRPr lang="en-US" sz="1100" dirty="0" smtClean="0">
              <a:latin typeface="Arial" pitchFamily="34" charset="0"/>
              <a:ea typeface="Roboto Cn" pitchFamily="2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100" b="1" dirty="0" smtClean="0">
                <a:latin typeface="Arial" pitchFamily="34" charset="0"/>
                <a:ea typeface="Roboto Cn" pitchFamily="2" charset="0"/>
                <a:cs typeface="Arial" pitchFamily="34" charset="0"/>
              </a:rPr>
              <a:t>Addresses..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  Social distancing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  Hygiene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  Wellness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  Close contact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AutoShape 2" descr="data:image/jpg;base64,%20/9j/4AAQSkZJRgABAQEAYABgAAD/2wBDAAUDBAQEAwUEBAQFBQUGBwwIBwcHBw8LCwkMEQ8SEhEPERETFhwXExQaFRERGCEYGh0dHx8fExciJCIeJBweHx7/2wBDAQUFBQcGBw4ICA4eFBEUHh4eHh4eHh4eHh4eHh4eHh4eHh4eHh4eHh4eHh4eHh4eHh4eHh4eHh4eHh4eHh4eHh7/wAARCACoAK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r5P8AGPiT45eK/wBpjxZ8Pvh943stGtNKtYrqOO7t4yioY4dwDeU7Elpc80AfWFFfMH/CHftZf9Fi8Kf9+k/+Rq5vxBr/AO0R8OPiX8P9L8ZfELTNVsPEesRW7RWVtGQ0YliWQMTCpGRKMEH16UAfYdFfKXxD/aK1D4aftP8AiPRfE82oX/hG3sIUtbCzt4S8U7xQyb9zbSRzJ/F/EOK02/aW0/4lE+BPhzFrHhzxbqq7dN1DVLeEW0LL+8YvhnPKI6j5TyRQB9NUV4d4MtvjN4T8F+NtS+IHjrR9euYtJlm0j7DGu6CaOKRiSPKTOTswOelbX7J/izxB4z+Cmla54q1A3urzTXCyytGkbMqysq/KoA6AdqAPV6K8K8EeGP2iLP4hW2peJ/iR4f1DwtHdSNc2cMSiRoiG2qD5AwRlf4u3U155+0n+0F4hXxpa+Afhpcano2s2mqmzvrue0heCbdtVNpbecBjnO0UAfXFFeOHxvrfwd+DQ1z4vauvibVIr3ypZdIRMssjfIAGEY4AOeB+NeTQeOfjN4f8Ajz4H0nxD46sdQ8PeKrkXUFtbwRfJaux2xyExqVYAr0J6dTQB9eUV4D8N/H/izXP2jvib4PuteibStLtQdKheOMLBIdgzuA3NyxzkmuU+F3ij40aH+0vpvw++InjKz1uxm02W7kNpbxiEjy3KfP5SMCGWgD6por44+LfxH+M3wg+KukXnirxhBq/hLUNRluRZabbRM62aSjMTFo1IbYwA+bt1rO8PfFj4w/Gn4t67p/wt8Zw+HNGitxdWtvq1vCCkY8tGGVjkJYuxPU8HrQB9sUV4f8K/HfiXwx450/4Q/FDVW1/xlqaS6hbahZQotqlsEYrGxwh3ZhlPCH7w5ryvw7r/AO0R8R/iR4/0zwb8Q9M0qw8O6xLbCO9towFjMsqoFIhYnAjOST6UAfYlFfMH/CHftZf9Fh8Kf9+k/wDkas7wb4l+OXhX9pjwp8PfiD43stZtNVtZbqSO0t4wjJ5c20FvKRgQ0eeKAPrCiiigAr5g+Hv/ACfb8Tv+wAn/AKBaV9P18eeKdY8cfDn9rXxr4y0v4X+IfFVhqNlFZxm1t5VjYGOAlhIsbhsGMjH+FAHxa7MzsSxJJOST1r7I+KJLWv7KxJJJ+xZJ+ljQ3jy3Ykt+xZknk/8AEo/+5KoeK/EHjn4m/Ez4VonwW8ReE9N8NaxD/wAukrQpCZYP+mKLGqLF9MemKAO1/a7/AGdbrxlfTeOPBVvf6j4ovruCO6tHuoY7dYEhKF137Tn5I/4j1PFY/wC2T8F/iJ4+8c6BqXg/w6t/a2uiR2kzi7hi2SrJIduHdSeGHI4r2Ob46aDYfHfWfhjrsdlosGnWKXKave6ikUc0jJEwiCsAAcSn+I52HivKfhD8Vte+GnwV8Wax8TLrUbzxDDqzS6ZpOt3zQ3d3bt5SAxCXLmMMXOVUj5WoA+bvhL8O/GY+KMkh0songrU4brxAxuIwLOKKXdI33vnwI34TcTjivsn4Za98FvG37QN7408H+LtR1HxVc6WYZLNoZY7cQJsUsA8SnPC/xdzxXJfFNdY8RQ/Cnxh4B8LXumQ+LL2K68Tx6Rbki4gk8klLx41HmptaUfvBg5b1Nd9Yav4N8C/GW90T/hWOieD9IhsFZfFxt4rK2ldwp+ziTy1XJOeN+SUPFAHjn7OFv4ZvvgH8WrbxrqV3p/h+TWnF9dW+TJGmE5XCsSc4/hPWu3g+OnwI8PfCKXwXoPja5uVtNHlsrMz2NwZXPlsq5bygMknrwK+e4/hX48i+EHxD8V3mva/4a0u0vS76LNbzRQ6ohdcSHLKrD5hg7WBx1rko/APh7S7L4d67D4x0rXbnXr+Fb/Ro1QyWS71ysgDknOSOVWgDHOnfDf8A4UyNS/t/Uj49+37Dpuw/Z/s+fv58vGcf7f4V6to3hP8AZKl0iyl1L4leKYr5reNrmNIHwkpUbgP9GPAOe5+tfTg8P+Cf+FzHwL/woPQ/7I+wfav+Eg/saL7Nvxnyv9Ttz2+/n2r5f8HW3w8t/hP8aINYh8Nxa5DfSpoyXQhFygDMALcN8w5/uUAdf4u+Cn7OPh/4d2Pjabxz4pTTdWjcaVOcMJ5ArEAqLfcOV74+tY3wS8ZfB67/AGa7v4a/EnxZf6Q9xqz3TLaW8rSBAY2UhhG64JU5FL4zs28efsufCvwv4Tb+2tVsro/2haacPtM9kjGRQ8saZZFyRywA969W+Enwu0TwH40tfhXrvwzs/GVrPDJqEnjC80ZPKjJU4tyGRxxs/wCenV/u0AR33g34a/DT4Vax4G8Ja9qV9q3xK00rodvfnd9rkMeIgrLGqx581eXI6jkYr5h+JPgnwt4E8M6Jp/8AaeoL8T4L0LrekOQ8FqpDPHtdV2k4MXR2+8emOPZPC3w5+IWo/EHxH8RNcbxLJB4C1aS50DQ7m0mYX8KSO6QWpY4jTEaKNisMEYHSsL4//Cbxh4yisvjFY6JrcGp+KL6NLnw6umySXGmBUMYd3GCQfKByUXG8UAfRfwp8BeJfEfjPT/i38VdLOieNtNSWwtrKwnQ2j2pRgrsoLnfmaUffHRePXx/4XErp/wC1OQSCDe8j/t9r2D4USeOPh3400/4W66viLxva30cuoSeLrrzfKtPkbFsd2/oYuMyDmUceviPhLxB45+GXxI+KccnwV8ReLNN8S6xMf+PSVYXhEs//AExdZFdZfpj1zQB8kQswmQhiCGGCD0r71+IP/J93wz/7AD/+gXdcivjy3Vgy/sWYIOQRpHT/AMlKteFdY8cfEb9rXwX4y1T4X+IfCthp1lLaSG6t5WjUCOchjI0aBcmQDFAH2HRRRQAV4Z8U/iD4q8S+LdU+GPwj1RNH8Y6GEvtQudStkNrJalBlI2KyEvuli6oOh5r3Ovmnxt5fhz46+IvEfwk2+KPiPdRQw65ol6+yCzsdkWZlJ2ZbKQjG9vvnj0AOo/Yz8e+LPiH8L7/WvGOoC+v4dXltUlFvHDiNYomAwigdWbnGa5r4p/tZ+CtBbxR4Z0u08QJ4i0/7VZW9x9jha3W6TcitkyZKBwDyvIHSrf7SHjbwt4y/ZR8X6x4J1eK9sobi3t5JrdHi2yi4gLLhgp6MOehzXy98TPhN4T8H6D8J9cu9d1RbTxhBHc6zNKFb7KhW3Z2iCrngTP13HgUAdBonxL+BXiywg1v4z+FfEWveOJyV1DULL91DMFO2LCRzxqMRhFOEGSO/Wvo/4w6P8F/F3xk8K+DfG3hjVNR8Q6npZ/s64imkigjt1Mr7XKSqc5V/4T1HNeZ/Baf9l34W+LJvEWkfFC/1G5ltHtPLv7ORo1VmRiw226nPyAZz0Jr3X4l+OPEfhDxxpOo3Gi6Yvw5jsjNrOvzZMtm5LqiqqtuILeUOEb756YoAy/jfo/xG8K/DbTIvgzq2maDp3h2yma7hu0EzvbRRAokZkSTLAK3UjORzXmnwK+I/hj9oTwrbfDH4o2eoa3r0Rl1GeYRrbW7rG+Ew0LqwYLIBjaAean8deKNH8U+KNL8R/FrUv+EU8I6bqQv/AATqGnl2/tqLcrEzIBIwG1YjysZ+cj6eeXfj3WtW/a91bxT8DdLsPFks+kpEkcqNDE0YjiEjfO0ZBDADk/nQB6H8KviGni34C/Ee5+LRn1vw/o98bRra0hWKUWy7NqL5ZQkg45LZ45NY/ij9nPw/4y8H+EfGnwJ0+28PTzOt+X1e9nLFMBo/lPmgMGH09zWfpvgf4beEvDGu/Gv4e+KtU13V/DMrSz2F0QLMXT4Vo3HlozKPMOMNzgc1c+FvjOaTUZfiD8NvJ17xDrhiufHGnXLsltotuDlngDbCQPm/ikOB0oAb8XNZ/au+GXg9/FPiDx/4bnsUnjgZbOzheTc5wDhrZRjj1rgv2bfCPw28TfDnx98Q/ijot1rB0i5FxI1vcSRSbWUs+1UdFJLHv+lfQ37RCn43/s8S/wDCrceI/O1KIx+WfJ3eWx3/AOt24x714NqnwN+Fr/BjxT4q8LeNte1DVvD1p/xMbUlFhjulA3RsDECwB3DIJ6dTQB0fj658P/DD4ceEvH/wAtJvDNz4vuhaSSXpNw7Q84RlmaRVw6gkrzx1rl/i/wDGL9pD4X+Lv+EZ8ReNtMmvDbJch7PT7d4yj5A5aFTn5T2rg7L4Y6X4u+GWlXvw41TUvEHi22ie48QaUzrHHYQjdh03hQeQvAZjz0r2f4JaZ4K179i3UIPiNrlzpGi/283mX8K75Y2DRFAPkc8njp3NAFrRPiB+0F4f+JHwysfGni/Sr7SfGM8EqQ2tnBuMDlNyufJUq2JB90n61sfta/tI33hPVJfBngO6vtN8Sabep9vuZrKGSB4Wh3bUL7iTl0/hHQ81r+G/C03iB9L8efEqF/D2gfDvZP4ZvLSVXTUNPQBlmnX52ztiibChD8xG308s/a/8aeJvGdvo99baHpr/AA8m1eKTRNdhUiW9cRlWVgzblAbzRgov3B+IB2Hhv41fEa7/AGOfEvxCutcjbxJZa0lpbXf2KEBYy9uCNgXYeJH5I/lXL6z8Yfjz8PLjwF4j8eeLtP1Dw54iEV81tYWVu0zWo8tpEb90m1ykgxhuvfipf2utP8I6h+1JoOj+NtbudB8MSaAjXNxaISYyGuCmFCt1YKPunrXmPi7wP8Irz4ieBvDPw88dax4gs9Y1FLPUpJ02vaq8saKY90SDJDP2P3RQB9Nr8cNU0l/+Fua5qE83wp1vbY6LpcNnH/aMF0OGeUcDbmGf/lq33l49PpCNg8auvRgCK+QtP8H6V4o8b3v7Lt9NdQ+FfCEK6vZajE6i+llbazLISDGV/wBLfogPyrz1r3fwd8bfhX4o8Q2vhjw74ugvtUm3JDbi2mUuUUk/MyBeik9e1AHo9FFFABX52/tG3njiz/as8Zv4Cl12PUXigSb+yBIZTCbeHIPl87c7fbOK/RKvizWbb4mXP7bPjpfhdfadZ6oLGBrp75VMZtvLttwGVbnds6D8aALnwHmT4d/sf+LdS8e+B7jULSLW98mkalbmH7QrfZkU4kU8Buc4PK1R8ZfDGLUNI0T4qeLfiJZnwxFbjXNH8I34AVLXak39nwbpAuNgSL5Ux935e1dr+3lb/ExvBOoXGl32mJ4CW0thqduyr9pef7SMFSVztyYujDoayvif8Nbrxx8Ffg7r8xtz4c8M6DFea8pmZJmtPs9u8giAHLbInAGRzjmgDh5Lb4e6Fo8H7Rd14D0y98M+IJP7LtfCBhQR2UykqZxIQVOfs0hwEH+t68VPYahfaT8f/DHhHxh8YLfxz4L1e3kuNQiur4PYIpSXZDKrOyZDJGRnHO3gV7z4K8FfB74k/s9aLpenaXfL4IguZry0hubiSKWORJJVdmYMTjc0ncjBrj/iB+yn8N9U8Aag3w4sEXXnRPsFxNqsrwA71LbuWH3N3bqRSur2Hyu17aHOft96A174D8CHwfo73ei2C3TK2mW5kt7e38uLYcoCqptBwemBXhf7Lvw78eeLvGok8L61rHhKM2kzDXILaXy22soMQdSoJJPTd/D0r7H/AGffBHxQ0fwbqXgv4pXmkXugLpsenabBYt86RbXSRWYKp+6VAOSa57WPh98cvBV8fD3wT1Lw9pfgq3UNaW1+wlmWRvmlLM6Mxy5YjnpimI9Y8IeGfhzceFtQ0PRbDw1qGnXDhNWis44niuJwBuMqrkFuASDzXxxrPipvgV8VvifbL4Du49F8QrNp+mlENrbxrg4MZKFXUb+i17prnww+KfgZ4bf4E3Oh6RY3y/atZXUJPNaW8PBZDIj4XAHAwPal0L4S+P8A4iNNZ/tES6TrWnWYEmlLpkxgeOU8OWMapkFcdc0AcZ+zF8SrXwN+y9BLpumN4n1uLVJv+JJY3A+1mNnGZPLAZtoHOduK+c/AvjHxVo/irV9eTRNav/CT6k9z4g0dA5tJkZmzFcfKU6HHzDt0r69+G/7Pp+Hv7Ri+LPDEFta+EE0x4Viku3kuBMygNwwPGR/eqr4O+CPjPSfhb8V/Dd1JpZvvFd1LLpxS4YoFbON52/L19DQBxngr4M6nr0Enxi8B+Lm8EaPrcBu30KytiAkCH5rcurqrKSh/hxz0rg/ixHJ42+A958SPCMx8IeDYL2Oyl8IW4/0eScSLm4ym1Nx3p1TPy9a+wvhJ4O1bwv8AArSvBeptbHU7XTZLaQxOWj3sXxg4BI+Ydq+XYP2e/wBoeH4Z3Hw5j1LwuPDk92LuS3+0fMZAVOd/lbsZUcZoA9n/AGYtEitfhNfr4t+JFh410a8sLZprW5nWSDS4PJO6CTc7BVwcEHaPk6VN8fPh54O8ZfCvw3peieKPD3hfQtP1Jbqxkj8o20+FkHlRYdVySzHgnkHiuO+CnwD8c+EPg38SfCerSaR/aPiSzENj5NyzRhhHIvznaMDLjse9d74O+CGnXfwE8LeAfiBZxXl3obyXCC1unWNZy8pU7lwWGJOQRQB80ftOxD4laFP8W9VY+DtU0+KHTI/C2p8XtzGJf+PhM7W2fvj/AAEfu25qvbfE3wxongHSNJsvgH/Zvii50tINJ18QhJ5brywqXcJ8rczbyrjaxOSOa7L4jTeBNN1uG3/aitLzWfHBtw1vPoJZIBYFm8pTtaMbw4m7dCOaqfErwJ8Z9U0fR/iJpmoaGPCXhC1OreF42YLcW1iipLCHUp87iOKPIZjyDzzQB7j+yrFp9x4GsNV8Rpat8SJrSZdXlvAo1VoRMwj84N+927BFjd2C+1eZ/wDBP+x8DSaHqN7qEOhN4tj1qdbF5jH9tWLyUz5YPz7eX6cfeq9+xz4e8feJfHt98cvFt1p9zbeIdLktVeMhJWdJY4xmNVCqMQEdfT1r1nwR+z38LfBni618VaBotzb6paM7QyPfSyKpdSp+VmIPDGgD1aiiigAr4s/aj1/x78Rfinqvwl8G+F45JNGngvZLyxcpdSR+Sud7FgNoMw49lr7TrmbLSPBVn421TXbCz0lfFE1sFv5YmX7U0QC4DjOQPlTqOwoA+TP2h/DPjP4UfBzVvAGi2F74g8GX5hvtQ1+/lDTW05mQCJQCAFzFH2P+sPNa/grwXr3gD4RaRLoq32ueHfHeixN4qvLuYBNBtGgBeWFc9knlPIb/AFQ4r0G6+Nvg/wAc/s5eJfHWteCp73Q7C+SyudKuZEYznfDtbPQAGRT/AMBrxjx/8dPEXiWHwhaeDfh94o0jwlp+I9R02KFng1KyPlgQfKmNnlq6+mHoA+lPg9pPhXQ/2eY9N8Fa7JruhRWl6ba+cYaUl5S/GB0YsOnavFPCniTWPDV4l3pF48J43x5zHIPRl6H+ddh8EPjH4a8T/wBr/DPQfh7e+D49O0a6vFtpSqqgyu5dmAQSZd1eval8OfB+p6YsDaNBbOUG2a3Hlupx1yOv45rxsywVbE1IypSs4o+oyLNcNgaM6eIhzRm/J7eT9S38PPF1n4v0MX0AEVzGQlzBnJjf29Qexrpc14D4Htb74f8Axgj0K4l3216PJD9BKjco31BGPzr0b47axqXh/wCEniHWdHumtL+1t1aGZQCUO9RnnjoTXXlteeIp8tRWknZ+p5ue4Olgq3PRd6clzR9Ox3GaM18nadqv7RVr8Prb4kWviax1bSzbfa5LN41aTyRncWXYOgBJ2tnHSu68a/FbUNY/Zgm+IHhudtK1TzIYpNmG8mUTKkijI6EHjPYivUdF3WvkfPxxcWm2mtL/ACPd80Zr5w+OPxA8YeH/AIFeAfEGka1La6nqUdu15OEUmUtbb2yCMctzxXY698WoIf2cl+IVtKi31zZrDCvHF43yEY/2WDN9FpeylZPvoV9ahdrsrnr1FfMvgr4i+NL79ljxX4tu9dml1uyvPLt7som5F3QjGMY/ibt3ql4StP2gvE3hrT9dsvibo8MF/Cs0Uc8irIoPQMBGear2D1uyPriduWLd1c+p6K8O+M/xA8W+BvB/hfwpp0kV/wCOdaRLf7QFDKrjarSKCACSzADIx1OOK4fxHd/HL4Nx2Hi7xF4oj8TaPLMkeoWjOXERb+HJAx3AZeM4yMUo0W1uOeKUW1Z6b+R9A6r4h8Dt46s/B+pXWmyeJLq2M9vZzQ7pXiG45BIxj5HOM9jXzrrniK7+GWr+N9W+EoHxAimvLi48V297IfK0Py2ciNVG35TumBxu4iArD+NnxAg8OftdeDPHmnaPe67A3haOWG0tB++lWVblRjAPQNk/Q1fj+PfhPSLTxDMv7PuvWVvrYd9acw7EugQ24ykpgj53zn+8axOpO5ynwu8T/HbUviBefF/wr8N01DTtctfskdpHMUs0VCiFo1LgggwnnHUtXu/jXwv42vv2t/BHimzsL1vDVnpLxX06TAQxyFbj5WXPJyydj29K87+IvxGkvP2ZvC+ofBSC58NzyattbSNKdZLi2hBnDbkTJCs4VskY+YetfUGk+JfD+oSQ2lpr+l3V26/6mK7jeQkDJ+UHPrQBsUUUUAFfGv7SnxI8K/DP4razq/gJrmP4h3ckNprbXUJktvshhRsICcBvlh5HvX2VXxB+3v8ACrT9Hv2+KCaxcvc63qkFpNaNGvlxKLcjcG6n/VDj3NAGD8Riz/ATXH+DCqnwpNzH/bK6h/x+i/8ANi+7u52Y+z9P9qvpHwn/AMLM/wCFcfBz/hBTpQ0j+y7H/hIPteN/2fyoP9Xnvt8zp3xXzF4n1Kz0fwbdfs//AAjnTx9a+I2TUpNQhz5yTKys0SoOOFt1Y5P8R9Kf8JPhP4ge7Gj/ABR8beJfh49xJDa6DbSTsv25ySGSNS2PlzGMD++KAPWYLiO1/bf+J9xLnYng/JwMn/U2dfUthKk9hbzR5KSRKy5GOCARXzl8KvhV4F+HfxM8TN/wsO78T+JV0CaO/wBMuivni3byn3k8noEA9mFdTqnxwjGniLRtDeObYFR7iQFU49B1/SuHE4ylhZ3qytdHrYHLcRj6XLQhdp6u6srr/gFn4nvHefGjwrZ2xDXEJjMuO2X3DP4A1t/tMf8AJCvFf/Xov/oxK5j4F6LqGteI7rxvrLPKcssMjj/WSHhmHso4/H2r1Dx74atPGHhDUfDV9PNBbX8YjkkixvUBg3GeO1RlLcubESVuZ3Xoa8RxjTUMHB3dONm/N3bPMvBfiLR/D37J9hfapeW8aLoUkaxu4zI7BwqAdySQMV4/pFjc2f7DWtTXCMqXmsJPDnunnQpn80avTtM/ZX8BwXcUt9quuahBGc+Q8yorexKjOPoRXp3jnwBovij4eP4HO/TNLKxLGtooBjWNgyhQeP4RXt+0hF6d7nyfsKs4+8rWjZHz7+0Kiy/s6/CmJ87XFkrY9Da4NcCvhLxDJ8QpfgtcTyf2Lpmp3GpEYPEQi3b8+hQLj3b3r6n8afCPRfFPgnw34VvNSv4bXQDD9nli275PLj2DdkY6c8V0k3g3RpPF174o8orqV5pg02SQf889xOR78gfgKI11GNvUU8HKcrvy/wCCfL/w/wAf8MWeOccD+0Dj/vu3rf8AhJ8AfB2ueCvDvim88RaxBeXMEV08MdxGI1bOcAFc44r1XRfgvoOl/CrV/h5DqmoPYapOZpZ22+ahyhwOMfwDt3NcUv7KfhJQFXxR4gAHQB0/wqvaxd7O2pKw01y3jeytv5lH9o+4i0T4/wDw18Vag4XSEZY3mPKIVlyTn6OD+FdT+2Hrel2vwTu7SS4gkn1KaFLRA4JkwwYsvqABnPuK63UfhT4Y1T4X2PgDVhcXljYxKlvcswE8bDOHDAcHk+xFcN4P/Zm8K6Pr1tqmsa3qevxWZDW1pdALEpByAwGdwHpwKiM4aNvY1nSq+8orSX4dzzDwVY3OmftZfCGwvFK3EPgdVkU9QTDeHH616z4u/wCFmf8ACtPjF/wnR0o6T/Zl9/wj/wBkxv8As/lT/wCsx32+X175rM/aS+DfhbxJ4hT4l+IviBfeEI9PsorJriEKqxjzG2nfkEEmXbXkdj8MPhRr95Dodt+0tquoT38i20dr9p3eeznaEwWwck4xXO3d3O2MeWKRzv7KS/8ACoLZPjN40Ig8Ka1Zy6XZvbfvZ2nMwPMY5AxBJz9PWvQPgDJ+zNJ8YNGfwGviQeJWeY2f2vzPKz5T7854+5u61qP+xlo7WEVhJ8RvEUtlC++O2aJDGrc5IXOAeTzjvVj4Y6Ppeu/Gzw/4q8Z6fa/D7xlp8cttpvhmGNF/tC3Ecg+09Ac/PIP+2VIo+oqKKKACvIfFHw4n8Q/ELVtQ+JOuaZrHgKaNDpeiXf7sWl0FQeZu45wJe5+/04r16vmT9rRP+FwBvhL4FZb3xZoV9FqV/azHyUSDyiuRI+FY5nj4Bzz7UAeseB/hN8J9A1mDxH4S8MaTb31sXWG7tpGcoWUqwB3EZ2sR+NeW+IgfD/xk05viOp+IC6r4i/4pYWcef+Eb/fD/AFuMY+/D1z/qSa8j+EHjbxl+zT41sfh/8RobLTvDl8ZNUuzEn2mZd8bRoytGTxviUEYPGau/s0698QNa+PHjjWvhnb6fd+GdU8Qx3OsS3oCSLaPcTMjICwIbY0nGDzjigD3hda8E6h+0P4z8J6X4Ski8bJ4eLXOsbhtuImjg2x/e/wBuIZwPuVX8E/Ba8eWO68UTpFCuCbSBtzP7M3QD6Zrn/wBqYL8Hru4+N3hFQfFes3MGj3X2w+bbiAxE/LGMYb/R4+c+vHNVodW/bIliSRfD3g7a6hhl4+h/7a1x4jA0cROM6ivb7j08Fm+JwVKdOg7c276/I+jtPbS7a3axsZLSOKyUK0UbriEDsQOnTvS2ep6beS+VZ6hZ3EmN2yKdXOPXANfmbe/E34h+BfG3xFsbuPTItW8RTT2evIYvMVX3SBxGQ2By74PPavRf2TPG3wO+HNjB4o8RatrFv4waOe2uI1t5JLcRM4K7Qq9dqr39a60rKyPNbbd2ffODVGfWNIt5mhn1WxilQ4ZHuEVlPuCa+Br/APbF+K326f7Gvh/7N5jeTusGzsz8ufn9MVQ8U+F9L+NGhP4x8C+deeN0ifUvGEEr+Rbw5U/NCHGCMqeAzUxH6FWmqaZeTeTaajZ3EmM7Ip1ZsfQGrmK/M/4VeOPCHw18DJ4u8OXVw3xPWd7cQXULPZi1c8tgADdgf3uvavrbR/G/xj0n4BeLPG/jix0S21S2slvNGFuoaN4ygOZFVz3I4yKAPdYrq1luZLaK5heeL/WRrICyfUdRQbq1F2LM3MIuSu4Q+YN5Hrt64r45+D/inUvFer/8Jf8ACtba8+JGq+W/jKC9Ux2kNsHA3QBiBnITozHrxX01cfDXw3P8Wbb4nSfbf7et7M2ceJv3PlkMOUx1wx70AdTe39hYlRe31tbF87fOlVN2OuMnmkfUNPS2junvrVYJTiOUzKEc+gOcHpXy54U0LT/2l/FXi63+JCyKvg7VZLDSzpj+QfKd3B8zO7cf3Kc8d68P/aP1++0HxRD8ENPEQ8KeFdShk07eu65LPGHYvJn5uZn6AdvSgD2T9qu38bfED4/6V8GdG8SjTtH1jRo7qW3mXMDSRtPJubALZ/dLj3ArzzxP4B0m40m51DwTaw+C9d+GUb/2nfXe5DrVzCMia2yTzvgdgCP+WiV6J8c/GGh+A/24PCvijxJcSwaZa+HSs0kcRkZS4ukX5RyeWFdD4h8Gn4taRrHjT4zx/Z/CGjxS6l4YudJl2SyafIpkZ5U+YlvLSE4wDncMUAcV8JP2vVsPBdho/ifw/wCIvEmv26yNdXlv5Z80GRipwMYwpUdO1UPCfxU0z4uftn+BPEGl6XeadDa2M1m0dyylmYRXDZ+XjHzgfhXX/snfDW00f4r6r4/8GCW4+HWpaQ9tpV3dTD7Q7+ZF5gZCAww8coyQOAPWt39nD4XfA++1xPiN8ObzXrubSryW3DXcpVFlMeGGxkBI2ycUAfSFFFFABXM+KdQ8EeD2l8Sa/daJoM16RavqVwI4ZJTjIQyHBbhc4z/D7V01ePeJ/hze+MviRqy/EfWNI1vwE0ccmk6G7mKa1ugqL5hZQrdPN/jP3+lAHlHwn+Ffwwuvi7pWs3HxtsPiHqMSyrFpl6Y7lp18t+PmkYkLuL4x2zxXb/ED/hUK+NNCk0r4peH/AALP4d1Iyalp2mzQ24vmR0/czhGX7uxl+YHG9uK8Z+LPw7/4RL9q/wAK+HPg9PZeDr+50g3EFzNKzxRyYuA7EvvPzIm3GD2r0jxp4J+DHhvU/B9n478EnxN4o8VXCwahqmnzSeS16TGJp5AJFCKzyFuF6Z4GMUAYPxr/AGrtBsfGF74ZsfBugeNdCtmikhvZLwSRSuYwxKqY2XKlmXOexrkLWH4geD/iZoviv4Z+IfE3xd0CGNpbpLa5lkt0mdXU28mxnAZVZH5HccVtfE39kG61zx5f3vw/1jw1pOgSLGbexluJ3kiwih8/K3Vwx6969t8KfDW/8F/EHQ4/h1rWkaL4HSN5Na0VXMs17dFGXzAzhiOBFxuX7h45oA86/af8b6X4W+F+h6pqvwp0Nde8ZWNwt6LmBFn0+YxLuJYx7mdTJ1ODla5D4DeIvC+l/s6abFofgTw/498cJezfaNHMEcl6IDK/71hsZyoGwdMfMK9i/a8n+H8uneHdA8aaDPqOoa1NPZaHdK5WOwuXVEEsmHX5Qzxk8Nwp4rlvA37PuueDfhxbJ4G8QeH9N+JazutzriSPLG9ozkmIKysBx5fOz+HrzQB5h+y5oXgLx18O/GfgbxFeaLo3iXWtUKaf5sMb3kICqxEKthsAqwwCO9XJYfB15f6j8HL7xfZ/DdPCH+iya9E6Qy68Pussygp064LP1NJoHij4P6x4ti0D4b+D7zwz8Rp5nh0/xBePm2guhnfIymVxhgHA+Q/eHFcF8ePgb8QvD/iDS9a8T6/pWvah4p1LyTc2YkP71iPnf92oAOew7dKAOk/4WZ8P/gvjwNofhTwt8TLSH/SDr04iDSNJyY+Ef7vT7x/Cu58GaT8Ol8Sad4p1f9o6G6sZJBd3Hh27vVa22ONxtnVpSpVc7cFe3QVPN+yJDF8Fv7Hkn0CPxuL7zDrDXE4g8jd/q8Y64/2PxrnPh/8ACX4e/DzxppPgH4q6RZ+Lta8UXA/su6024k8i0QfKRJ8yHJb0VulAF/xh4w8C/EDxhrvg3wzr2jfDm20hvO0/W9GmSE6220AQfJ5eRubI+ZuR0rqfgt468ZeAfgjNpGr6ZqXiD4ijUHnt/Dl/dP8A2hNasUHmBGDPsADnpjg0748eEf2e/g7odnq9z8PWub25naKzFndyM0MyoXV2DzAbQQOx+lbP7H4t/HfhaL4s+NPL1Hxjb3U+nx6tLiNltwq4TamE/jbnbnnrQB0X7Lnhrw9osni7VtJ8TwarqOt30d5q2noVLaTcN5jNbuVJJZWd15A+50rtPiIvwx8PQt4k8aWPha1klfal3qVvCHmlCkqodhktheO/FfJvwc+M2k/CHx78S4Nc8O67qH9q6/LLC1jCrABJZgc7mXrvGMZrpviT4G+I37RFhb+JNP8AGuk6Z4OvJRd6XourDyri0ZVMTF9kZySQ5HzHhhQB23wx+N3wl+Jnh2TXviLZeC9E1eK5a1S21OWGaQwqFZWDSKDtJdhjpkGvD/jl4P8AEWsarcXHwh8ea74/0nUZ7hr/AE3R5nlt9LjZgYoCkblQhUuqggDEZGK4LU/gJ4gsPjNpnwvk8ReH31HULM3cd4s7/ZkULI21jt3Bv3R4x3Fe7fDfx94J8BG8+FPgfwnrWk+NdQ2aJPrqxCS1k1BA0K3J3ux8oSMz8J90/d7UAeT+MvFfxZ8I/ADQPAOoeDfEHhKz0/UGZdY3zW7XJczP5JAAH/LQnGTnYOK9d/Yon+Jvgm4j8Daz8MdYttH1S+lvZtYuYpIlt/3AABBXByY1HUfeqL4j/BD4/eNNITSfGfxZ8L6haW0ouUglJi2yBSA3ywqejHr616Z+xJ418VeOPhjqmoeLdXfVLy11d7WKVo0QiNYoiF+UAHljz15oA94ooooAK/Pb49eAfFfxE/a68XaR4S08X15bC2upUa4SIJEsMALZcgdWHA55r9Ca4XWPFXwn8L+KdQvNR1zwfpXiQxBLx5rm3hvHXaCquSQ5GAuAfagD5h/4KD/D/wAV33iaH4g2unLJ4d07SILW6uvPQGOQzuANhO48yJyARzXK/Bn4dftDaD4A1lfCPhPS7jR/GulxrLLdXkG/yHjfa6DzVKsVlP3ge3Fanxl/aL8Q/FD4La7ptv8AC++sdEmlhin1lLp5oLdlljcKxEQUMcKMFh94V6poGs+ENc8CfCOeH45aX4Vbw3YWcmo6bHqkafbSscO6GZfNXGPLZcMG+8eKAPMf2JfCmveCP2mde8M+JbMWWqWnh6QzQiVZAu6S2dfmQkH5WB4PevEfgtdeMLT426Vc+A7G1v8AxIt1P9it7ogRSExybtxLKMbNx+8Ole6az8TLrRP2y/FvivwB4fb4gJdaRFbLFpUxkGzybbdIGjV8hWj2njGT1rS/Y78B2vjj4IeLzbTR6D4jl1torTXYbYNeWI8uFiI3yrqCC6kBhw5oA1/jT4m+GHxT0LSvBvjzXrux+JOlpJarp+nQSLbjVZFVDCZDG6FPNVVyHxjPzY5rxnR/Cvxq/ZsvR8Rbrw3ptvGynTy11cxXEZMnzY2xS7s/J16V6h8Cvh1beGPiD8Q9I+JNxDb319MLLw74g1y3WOa7uS0o+0WrTHLSZaN/kYnJXmvIPjn4U+Jdn8Tbz4Xx+KPFnxAa0jiu1izPMW3Rht/k73xt34z7+9AH0xbfsg/C3V7ePVrjUPFCT3qC4kWO8iChnG4gZiJxk+prlfiL48+NfwNuNK8G6F4d0B/Cv2kaX4cuL0+dcXKrgL5hSZcMdw5KqKrfGnXtQ8b/ABm+HXgXwP8AE260qC70wW19Lo+os628y7iRIkUiguAuMEgiuW/aE8ReJrDXPAngfxTo2rR2HhXWo408Uak0gXVgrR7pcsuBxyfnf60AdX8WtD/au+Jng+Twt4g8C+G4bGSeOZms7uFJNyHIGWuGGPwrx79nPTfDun6/evLdXK/FHTb8J4Y0t8/ZLq5UMCkrBcY3DvIg96+uh4i8D/8AC5j47/4X3ov9k/YPsv8Awj/9sRfZt+Meb/rdue/3M+9fM37OfxQ8IeE/jDqdlrXhvQ76PVvEDyweIbuaNDpybnG9WZDhTkHIZaAPTdB+EPw1+LvjXVx441TWrP4lRItx4k03TZQlrayHCgRs0bqRjZ0duT1qz4/+H1l8O/Dc/gHXftFp8EX23l/rJmEupJfMw2IoQH5S6xj/AFR4J59PQfjhpPg/UNB07xtonxD0jwU0t19rfVrCWKJtbVEJEBmV0MgO3jlunQ14r8KvitdfHD9p/TYdY014PDU+myxy+H7m6N3ZyPHG7CRo2UIW3YIO3I2jmgD6L174rfDH4YeF/C9rrOvT2the6bGdKdrSaZpoERAGbYhwcMvUDr0rxe58Ffs8/H/x94h13RfFXiS6157X7bdQwq0ESqipGCBLB7LxuPWuI+P+veGvANl4h8LSatpvxLuNfN0tlJNOjt4UwxUQxLmQp94DCmPHlDivVP2UfFfwj8L/AAO0S6vda8G6Z4ia0nW/Mtxbw3ko86QhJCSHOQFwD7UAeU/snfs9eB/ip8NbrxJ4kvdchvItUltFWyuI0TYscbA4aNjnLnv6V9UfBO3+IGlnWPDvizSLCy0DR3isvDM0Moea5tI9yK0xDn5tixE8LyTxXz1+z1408S+P/wBoPQ9c8MeDdQ8J+A4be4tryy07f/ZhuBDI3mSbESPzCWiHIz8q89KzvCXh3xt8TPiR8U5ZfjR4i8J6b4b1ib/l7laFITLP/wBNkWNUWL6Y9MUAdx+1v+zldeM72bxp4Htr7UPFF9dwreW0t7FHbiBYSm5Q4XBykf8AEep4qH9knwX8d/hpqsPhnWvC2lW3hG8u5bu/uXu4pbiNzDtXZslPBZE42nqa51fAdmzBV/bRYknAA1br/wCTdWvCui+Nvhx+1t4L8G6n8T/EPimw1Gylu5BdXEqxsDHOApjaRw2DGDn/AAoA+xKKKKACvkD9oX4feFfi78WNb8JeCdM/sz4g6eYb3VtT1GSRLS4tvKRAibS/zfPF/APutz6/X9fJ/wC1z4Z+OXxD1abwvoHguzn8MWd3FdWd/BcxxzzsIcMH3yjgM78bR0FAHl3j/wCDvxm+GPwJ1+wu/FOgTeD2uIrm/wBPs2LySSNJEqsC0IIwVjJAYDC1n+FPhN4f+NXhLSYPhTp6aDrehWkUfiWbWJ5RHezyINrw7TJwGjlJGE4ZePT0H4LfAf4geBfCd18Qv7GupviHpt08elaLc3kTWc8LqqM8m1uSFeUgbxyq8evpXg/wZ8QPih4i0zXPjJ4ej8KT+FL2K80VNHuECXblg0gmG+TIBijxgqfmagDy/wCHXiX4X/sza0+geLPD+rXfj62tzDqWqaZmW2limZZkVBJIvRPKBOwcqetdZ8cfD/jL4PeELrxR8FNZ0zw14QjhS81OybE8891LIE8xfNR+NpjGAwA2nim/tgeGPjX8RNRm8J+H/BFheeFrW5gvLTUI540uJXEJDBt8g4DSOMbR0HNfPDfs0/HVl2t4NuCvodQt8f8AoygD1+31fXrzQPCOt/GrUoPEuo+JPLl8BSWcaqdLvX24luAgjBXc0BI/eD5Dx6+SfFDxP8Xfhf8AHnUtT1jxVaTeMhZxw3GoWkEbxvC8aFVCtGF+6F/hHIr1L9mv9l/xCPFLax8TLHU9F/sie2utLSC7gdZpEcswfG87RtT06nmk/a0+B/xQ8bfG7VPEPhnww+oaZPb2yxzi7hTJWJVYYZweCD2oApeB/gf4x+Euv6f8afF2o6TeaNo//EyvYdPkkkupFkUjCKyKpbMgzlgOvNeX/G/4qeI/jL48TTBqMv8AYLamRotrdQRRG2EhVBvZASe2clq+1fA+s/HD/hT2ty674J0e38V2CpDo1gsqmK6QKgy5EpGfvfxL0rxD4s/s2+J/FM+geMbfSbxPEev3om8U2UV1AsGn7tu4w5OcDnjc9AEvwf8A2PtR07xpHc/EeXQNZ0FYJA9rZ3twJGkI+Q8KhwOe/wCFavxx/ZCh1bVNNl+FVvo+h2iQOt7He3twxkk3fKy5D9sjqK6X/hQt38HVbxp8IRqvibxTGPs0Vjq91F9nMUhxIx2+WdwAGPm/A13HgrxH8c7z4c+JtQ8TeCNHsfFNsP8AiS2UUoMV0dv8Z8045/2loA8C179mn486z4M0jwfqnjHwpNoejsWsLYyOvlE5z8wgDN1PUnrVbwH+y78bvBPiSHxD4W8W+E7HVIEdI5hNJJtDKVb5XgIPB9K0fi74f/aX+Ltro+jeKPh7p2mWNpeiZpdPu41fBG1id07ZABJ4FF58E/id8IfjJa+Ifg/odz4m06CyIWTVryEgySKyupAeM8DBH9aAMHXvg3Y/GbVrtvhtb2uj63oVw9r4rn1SWVI76+Y/NLAF8wBS6SnGE4Zfl9KP7RHwO0j4ZfAvwhLLZ2p8X3Gq/ZNRvre5leKYMsrKAr4AAAQZCjoa9m/aO8J/FnXPEvwz8ZeD/C8F5q+iRG6v7YXEaQx3JMTbCGdSy5VhwTwOtKvhP4rfGof2H8afCdt4a0nTCNR0+fSbhBJNdL8ojbMknyFXcngHIHNAD/2Y/hD8Zfhbrltp+qeKNAk8HNLNcXmn2pLySStFtVgzRAjDKhPzAYHSuG+FwLaf+1Oqgkk3uAB/1+19M/BrVPiFq/hOW6+JXh+x0LWReOkdtZvuQwBV2uTvfkksOvYcV84eHfD/AO0R8OPiR4/1Pwb8PtM1Sw8RaxLciS9uYyGjEsrRlQJlIyJDkEelAHxhDHIZUAjcksMfLX3p8Qf+T7vhn/2AH/8AQLuj/hMf2s/+iQeFP+/if/JNZ3g3wz8cvFX7THhT4hfELwTZaNaaVay2sklpcRlFTy5tpK+a7ElpMcUAfWFFFFABRRRQAUUUUAFFFFABRRRQAUUUUAFFFFABRRRQAUUUUAFFFFABRRRQAUUUUAf/2Q==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8DC9DBA5-1AAB-4E83-A169-DF3E4919F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4572008"/>
            <a:ext cx="1554480" cy="1554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2478" y="642918"/>
            <a:ext cx="930050" cy="100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7303" y="571480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Roboto Cn" pitchFamily="2" charset="0"/>
                <a:ea typeface="Roboto Cn" pitchFamily="2" charset="0"/>
              </a:rPr>
              <a:t>SOCIAL </a:t>
            </a:r>
            <a:r>
              <a:rPr lang="en-US" sz="2800" b="1" dirty="0" smtClean="0">
                <a:solidFill>
                  <a:srgbClr val="D54F2B"/>
                </a:solidFill>
                <a:latin typeface="Roboto Cn" pitchFamily="2" charset="0"/>
                <a:ea typeface="Roboto Cn" pitchFamily="2" charset="0"/>
              </a:rPr>
              <a:t>DISTANCING</a:t>
            </a:r>
            <a:endParaRPr lang="en-US" sz="2800" b="1" dirty="0">
              <a:solidFill>
                <a:srgbClr val="D54F2B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1670" y="2353828"/>
            <a:ext cx="4714908" cy="214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  Always maintain </a:t>
            </a:r>
            <a:r>
              <a:rPr lang="en-US" sz="1100" b="1" dirty="0" smtClean="0">
                <a:solidFill>
                  <a:srgbClr val="D54F2B"/>
                </a:solidFill>
                <a:latin typeface="Arial" pitchFamily="34" charset="0"/>
                <a:cs typeface="Arial" pitchFamily="34" charset="0"/>
              </a:rPr>
              <a:t>6 feet 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of separation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b="1" dirty="0">
                <a:latin typeface="Arial" pitchFamily="34" charset="0"/>
                <a:ea typeface="Roboto Cn" pitchFamily="2" charset="0"/>
                <a:cs typeface="Arial" pitchFamily="34" charset="0"/>
              </a:rPr>
              <a:t> </a:t>
            </a:r>
            <a:r>
              <a:rPr lang="en-US" sz="1100" b="1" dirty="0" smtClean="0">
                <a:latin typeface="Arial" pitchFamily="34" charset="0"/>
                <a:ea typeface="Roboto Cn" pitchFamily="2" charset="0"/>
                <a:cs typeface="Arial" pitchFamily="34" charset="0"/>
              </a:rPr>
              <a:t> Crew member distancing at minimum of </a:t>
            </a:r>
            <a:r>
              <a:rPr lang="en-US" sz="1100" b="1" dirty="0" smtClean="0">
                <a:solidFill>
                  <a:srgbClr val="D54F2B"/>
                </a:solidFill>
                <a:latin typeface="Arial" pitchFamily="34" charset="0"/>
                <a:ea typeface="Roboto Cn" pitchFamily="2" charset="0"/>
                <a:cs typeface="Arial" pitchFamily="34" charset="0"/>
              </a:rPr>
              <a:t>6 feet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b="1" dirty="0">
                <a:latin typeface="Arial" pitchFamily="34" charset="0"/>
                <a:ea typeface="Roboto Cn" pitchFamily="2" charset="0"/>
                <a:cs typeface="Arial" pitchFamily="34" charset="0"/>
              </a:rPr>
              <a:t> </a:t>
            </a:r>
            <a:r>
              <a:rPr lang="en-US" sz="1100" b="1" dirty="0" smtClean="0">
                <a:latin typeface="Arial" pitchFamily="34" charset="0"/>
                <a:ea typeface="Roboto Cn" pitchFamily="2" charset="0"/>
                <a:cs typeface="Arial" pitchFamily="34" charset="0"/>
              </a:rPr>
              <a:t> Gatherings should be kept to a maximum of </a:t>
            </a:r>
            <a:r>
              <a:rPr lang="en-US" sz="1100" b="1" dirty="0" smtClean="0">
                <a:solidFill>
                  <a:srgbClr val="D54F2B"/>
                </a:solidFill>
                <a:latin typeface="Arial" pitchFamily="34" charset="0"/>
                <a:ea typeface="Roboto Cn" pitchFamily="2" charset="0"/>
                <a:cs typeface="Arial" pitchFamily="34" charset="0"/>
              </a:rPr>
              <a:t>5 people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b="1" dirty="0" smtClean="0">
                <a:latin typeface="Arial" pitchFamily="34" charset="0"/>
                <a:ea typeface="Roboto Cn" pitchFamily="2" charset="0"/>
                <a:cs typeface="Arial" pitchFamily="34" charset="0"/>
              </a:rPr>
              <a:t>  Avoid all face to face meetings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b="1" dirty="0">
                <a:latin typeface="Arial" pitchFamily="34" charset="0"/>
                <a:ea typeface="Roboto Cn" pitchFamily="2" charset="0"/>
                <a:cs typeface="Arial" pitchFamily="34" charset="0"/>
              </a:rPr>
              <a:t> </a:t>
            </a:r>
            <a:r>
              <a:rPr lang="en-US" sz="1100" b="1" dirty="0" smtClean="0">
                <a:latin typeface="Arial" pitchFamily="34" charset="0"/>
                <a:ea typeface="Roboto Cn" pitchFamily="2" charset="0"/>
                <a:cs typeface="Arial" pitchFamily="34" charset="0"/>
              </a:rPr>
              <a:t> Conduct meetings via conference calls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b="1" dirty="0">
                <a:latin typeface="Arial" pitchFamily="34" charset="0"/>
                <a:ea typeface="Roboto Cn" pitchFamily="2" charset="0"/>
                <a:cs typeface="Arial" pitchFamily="34" charset="0"/>
              </a:rPr>
              <a:t> </a:t>
            </a:r>
            <a:r>
              <a:rPr lang="en-US" sz="1100" b="1" dirty="0" smtClean="0">
                <a:latin typeface="Arial" pitchFamily="34" charset="0"/>
                <a:ea typeface="Roboto Cn" pitchFamily="2" charset="0"/>
                <a:cs typeface="Arial" pitchFamily="34" charset="0"/>
              </a:rPr>
              <a:t> Work crew meetings should be held outside</a:t>
            </a:r>
            <a:endParaRPr lang="en-US" sz="1200" b="1" dirty="0" smtClean="0">
              <a:latin typeface="Arial" pitchFamily="34" charset="0"/>
              <a:ea typeface="Roboto Cn" pitchFamily="2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Roboto Cn" pitchFamily="2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Roboto Cn" pitchFamily="2" charset="0"/>
              <a:cs typeface="Arial" pitchFamily="34" charset="0"/>
            </a:endParaRPr>
          </a:p>
        </p:txBody>
      </p:sp>
      <p:sp>
        <p:nvSpPr>
          <p:cNvPr id="2050" name="AutoShape 2" descr="data:image/jpg;base64,%20/9j/4AAQSkZJRgABAQEAYABgAAD/2wBDAAUDBAQEAwUEBAQFBQUGBwwIBwcHBw8LCwkMEQ8SEhEPERETFhwXExQaFRERGCEYGh0dHx8fExciJCIeJBweHx7/2wBDAQUFBQcGBw4ICA4eFBEUHh4eHh4eHh4eHh4eHh4eHh4eHh4eHh4eHh4eHh4eHh4eHh4eHh4eHh4eHh4eHh4eHh7/wAARCACoAK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r5P8AGPiT45eK/wBpjxZ8Pvh943stGtNKtYrqOO7t4yioY4dwDeU7Elpc80AfWFFfMH/CHftZf9Fi8Kf9+k/+Rq5vxBr/AO0R8OPiX8P9L8ZfELTNVsPEesRW7RWVtGQ0YliWQMTCpGRKMEH16UAfYdFfKXxD/aK1D4aftP8AiPRfE82oX/hG3sIUtbCzt4S8U7xQyb9zbSRzJ/F/EOK02/aW0/4lE+BPhzFrHhzxbqq7dN1DVLeEW0LL+8YvhnPKI6j5TyRQB9NUV4d4MtvjN4T8F+NtS+IHjrR9euYtJlm0j7DGu6CaOKRiSPKTOTswOelbX7J/izxB4z+Cmla54q1A3urzTXCyytGkbMqysq/KoA6AdqAPV6K8K8EeGP2iLP4hW2peJ/iR4f1DwtHdSNc2cMSiRoiG2qD5AwRlf4u3U155+0n+0F4hXxpa+Afhpcano2s2mqmzvrue0heCbdtVNpbecBjnO0UAfXFFeOHxvrfwd+DQ1z4vauvibVIr3ypZdIRMssjfIAGEY4AOeB+NeTQeOfjN4f8Ajz4H0nxD46sdQ8PeKrkXUFtbwRfJaux2xyExqVYAr0J6dTQB9eUV4D8N/H/izXP2jvib4PuteibStLtQdKheOMLBIdgzuA3NyxzkmuU+F3ij40aH+0vpvw++InjKz1uxm02W7kNpbxiEjy3KfP5SMCGWgD6por44+LfxH+M3wg+KukXnirxhBq/hLUNRluRZabbRM62aSjMTFo1IbYwA+bt1rO8PfFj4w/Gn4t67p/wt8Zw+HNGitxdWtvq1vCCkY8tGGVjkJYuxPU8HrQB9sUV4f8K/HfiXwx450/4Q/FDVW1/xlqaS6hbahZQotqlsEYrGxwh3ZhlPCH7w5ryvw7r/AO0R8R/iR4/0zwb8Q9M0qw8O6xLbCO9towFjMsqoFIhYnAjOST6UAfYlFfMH/CHftZf9Fh8Kf9+k/wDkas7wb4l+OXhX9pjwp8PfiD43stZtNVtZbqSO0t4wjJ5c20FvKRgQ0eeKAPrCiiigAr5g+Hv/ACfb8Tv+wAn/AKBaV9P18eeKdY8cfDn9rXxr4y0v4X+IfFVhqNlFZxm1t5VjYGOAlhIsbhsGMjH+FAHxa7MzsSxJJOST1r7I+KJLWv7KxJJJ+xZJ+ljQ3jy3Ykt+xZknk/8AEo/+5KoeK/EHjn4m/Ez4VonwW8ReE9N8NaxD/wAukrQpCZYP+mKLGqLF9MemKAO1/a7/AGdbrxlfTeOPBVvf6j4ovruCO6tHuoY7dYEhKF137Tn5I/4j1PFY/wC2T8F/iJ4+8c6BqXg/w6t/a2uiR2kzi7hi2SrJIduHdSeGHI4r2Ob46aDYfHfWfhjrsdlosGnWKXKave6ikUc0jJEwiCsAAcSn+I52HivKfhD8Vte+GnwV8Wax8TLrUbzxDDqzS6ZpOt3zQ3d3bt5SAxCXLmMMXOVUj5WoA+bvhL8O/GY+KMkh0songrU4brxAxuIwLOKKXdI33vnwI34TcTjivsn4Za98FvG37QN7408H+LtR1HxVc6WYZLNoZY7cQJsUsA8SnPC/xdzxXJfFNdY8RQ/Cnxh4B8LXumQ+LL2K68Tx6Rbki4gk8klLx41HmptaUfvBg5b1Nd9Yav4N8C/GW90T/hWOieD9IhsFZfFxt4rK2ldwp+ziTy1XJOeN+SUPFAHjn7OFv4ZvvgH8WrbxrqV3p/h+TWnF9dW+TJGmE5XCsSc4/hPWu3g+OnwI8PfCKXwXoPja5uVtNHlsrMz2NwZXPlsq5bygMknrwK+e4/hX48i+EHxD8V3mva/4a0u0vS76LNbzRQ6ohdcSHLKrD5hg7WBx1rko/APh7S7L4d67D4x0rXbnXr+Fb/Ro1QyWS71ysgDknOSOVWgDHOnfDf8A4UyNS/t/Uj49+37Dpuw/Z/s+fv58vGcf7f4V6to3hP8AZKl0iyl1L4leKYr5reNrmNIHwkpUbgP9GPAOe5+tfTg8P+Cf+FzHwL/woPQ/7I+wfav+Eg/saL7Nvxnyv9Ttz2+/n2r5f8HW3w8t/hP8aINYh8Nxa5DfSpoyXQhFygDMALcN8w5/uUAdf4u+Cn7OPh/4d2Pjabxz4pTTdWjcaVOcMJ5ArEAqLfcOV74+tY3wS8ZfB67/AGa7v4a/EnxZf6Q9xqz3TLaW8rSBAY2UhhG64JU5FL4zs28efsufCvwv4Tb+2tVsro/2haacPtM9kjGRQ8saZZFyRywA969W+Enwu0TwH40tfhXrvwzs/GVrPDJqEnjC80ZPKjJU4tyGRxxs/wCenV/u0AR33g34a/DT4Vax4G8Ja9qV9q3xK00rodvfnd9rkMeIgrLGqx581eXI6jkYr5h+JPgnwt4E8M6Jp/8AaeoL8T4L0LrekOQ8FqpDPHtdV2k4MXR2+8emOPZPC3w5+IWo/EHxH8RNcbxLJB4C1aS50DQ7m0mYX8KSO6QWpY4jTEaKNisMEYHSsL4//Cbxh4yisvjFY6JrcGp+KL6NLnw6umySXGmBUMYd3GCQfKByUXG8UAfRfwp8BeJfEfjPT/i38VdLOieNtNSWwtrKwnQ2j2pRgrsoLnfmaUffHRePXx/4XErp/wC1OQSCDe8j/t9r2D4USeOPh3400/4W66viLxva30cuoSeLrrzfKtPkbFsd2/oYuMyDmUceviPhLxB45+GXxI+KccnwV8ReLNN8S6xMf+PSVYXhEs//AExdZFdZfpj1zQB8kQswmQhiCGGCD0r71+IP/J93wz/7AD/+gXdcivjy3Vgy/sWYIOQRpHT/AMlKteFdY8cfEb9rXwX4y1T4X+IfCthp1lLaSG6t5WjUCOchjI0aBcmQDFAH2HRRRQAV4Z8U/iD4q8S+LdU+GPwj1RNH8Y6GEvtQudStkNrJalBlI2KyEvuli6oOh5r3Ovmnxt5fhz46+IvEfwk2+KPiPdRQw65ol6+yCzsdkWZlJ2ZbKQjG9vvnj0AOo/Yz8e+LPiH8L7/WvGOoC+v4dXltUlFvHDiNYomAwigdWbnGa5r4p/tZ+CtBbxR4Z0u08QJ4i0/7VZW9x9jha3W6TcitkyZKBwDyvIHSrf7SHjbwt4y/ZR8X6x4J1eK9sobi3t5JrdHi2yi4gLLhgp6MOehzXy98TPhN4T8H6D8J9cu9d1RbTxhBHc6zNKFb7KhW3Z2iCrngTP13HgUAdBonxL+BXiywg1v4z+FfEWveOJyV1DULL91DMFO2LCRzxqMRhFOEGSO/Wvo/4w6P8F/F3xk8K+DfG3hjVNR8Q6npZ/s64imkigjt1Mr7XKSqc5V/4T1HNeZ/Baf9l34W+LJvEWkfFC/1G5ltHtPLv7ORo1VmRiw226nPyAZz0Jr3X4l+OPEfhDxxpOo3Gi6Yvw5jsjNrOvzZMtm5LqiqqtuILeUOEb756YoAy/jfo/xG8K/DbTIvgzq2maDp3h2yma7hu0EzvbRRAokZkSTLAK3UjORzXmnwK+I/hj9oTwrbfDH4o2eoa3r0Rl1GeYRrbW7rG+Ew0LqwYLIBjaAean8deKNH8U+KNL8R/FrUv+EU8I6bqQv/AATqGnl2/tqLcrEzIBIwG1YjysZ+cj6eeXfj3WtW/a91bxT8DdLsPFks+kpEkcqNDE0YjiEjfO0ZBDADk/nQB6H8KviGni34C/Ee5+LRn1vw/o98bRra0hWKUWy7NqL5ZQkg45LZ45NY/ij9nPw/4y8H+EfGnwJ0+28PTzOt+X1e9nLFMBo/lPmgMGH09zWfpvgf4beEvDGu/Gv4e+KtU13V/DMrSz2F0QLMXT4Vo3HlozKPMOMNzgc1c+FvjOaTUZfiD8NvJ17xDrhiufHGnXLsltotuDlngDbCQPm/ikOB0oAb8XNZ/au+GXg9/FPiDx/4bnsUnjgZbOzheTc5wDhrZRjj1rgv2bfCPw28TfDnx98Q/ijot1rB0i5FxI1vcSRSbWUs+1UdFJLHv+lfQ37RCn43/s8S/wDCrceI/O1KIx+WfJ3eWx3/AOt24x714NqnwN+Fr/BjxT4q8LeNte1DVvD1p/xMbUlFhjulA3RsDECwB3DIJ6dTQB0fj658P/DD4ceEvH/wAtJvDNz4vuhaSSXpNw7Q84RlmaRVw6gkrzx1rl/i/wDGL9pD4X+Lv+EZ8ReNtMmvDbJch7PT7d4yj5A5aFTn5T2rg7L4Y6X4u+GWlXvw41TUvEHi22ie48QaUzrHHYQjdh03hQeQvAZjz0r2f4JaZ4K179i3UIPiNrlzpGi/283mX8K75Y2DRFAPkc8njp3NAFrRPiB+0F4f+JHwysfGni/Sr7SfGM8EqQ2tnBuMDlNyufJUq2JB90n61sfta/tI33hPVJfBngO6vtN8Sabep9vuZrKGSB4Wh3bUL7iTl0/hHQ81r+G/C03iB9L8efEqF/D2gfDvZP4ZvLSVXTUNPQBlmnX52ztiibChD8xG308s/a/8aeJvGdvo99baHpr/AA8m1eKTRNdhUiW9cRlWVgzblAbzRgov3B+IB2Hhv41fEa7/AGOfEvxCutcjbxJZa0lpbXf2KEBYy9uCNgXYeJH5I/lXL6z8Yfjz8PLjwF4j8eeLtP1Dw54iEV81tYWVu0zWo8tpEb90m1ykgxhuvfipf2utP8I6h+1JoOj+NtbudB8MSaAjXNxaISYyGuCmFCt1YKPunrXmPi7wP8Irz4ieBvDPw88dax4gs9Y1FLPUpJ02vaq8saKY90SDJDP2P3RQB9Nr8cNU0l/+Fua5qE83wp1vbY6LpcNnH/aMF0OGeUcDbmGf/lq33l49PpCNg8auvRgCK+QtP8H6V4o8b3v7Lt9NdQ+FfCEK6vZajE6i+llbazLISDGV/wBLfogPyrz1r3fwd8bfhX4o8Q2vhjw74ugvtUm3JDbi2mUuUUk/MyBeik9e1AHo9FFFABX52/tG3njiz/as8Zv4Cl12PUXigSb+yBIZTCbeHIPl87c7fbOK/RKvizWbb4mXP7bPjpfhdfadZ6oLGBrp75VMZtvLttwGVbnds6D8aALnwHmT4d/sf+LdS8e+B7jULSLW98mkalbmH7QrfZkU4kU8Buc4PK1R8ZfDGLUNI0T4qeLfiJZnwxFbjXNH8I34AVLXak39nwbpAuNgSL5Ux935e1dr+3lb/ExvBOoXGl32mJ4CW0thqduyr9pef7SMFSVztyYujDoayvif8Nbrxx8Ffg7r8xtz4c8M6DFea8pmZJmtPs9u8giAHLbInAGRzjmgDh5Lb4e6Fo8H7Rd14D0y98M+IJP7LtfCBhQR2UykqZxIQVOfs0hwEH+t68VPYahfaT8f/DHhHxh8YLfxz4L1e3kuNQiur4PYIpSXZDKrOyZDJGRnHO3gV7z4K8FfB74k/s9aLpenaXfL4IguZry0hubiSKWORJJVdmYMTjc0ncjBrj/iB+yn8N9U8Aag3w4sEXXnRPsFxNqsrwA71LbuWH3N3bqRSur2Hyu17aHOft96A174D8CHwfo73ei2C3TK2mW5kt7e38uLYcoCqptBwemBXhf7Lvw78eeLvGok8L61rHhKM2kzDXILaXy22soMQdSoJJPTd/D0r7H/AGffBHxQ0fwbqXgv4pXmkXugLpsenabBYt86RbXSRWYKp+6VAOSa57WPh98cvBV8fD3wT1Lw9pfgq3UNaW1+wlmWRvmlLM6Mxy5YjnpimI9Y8IeGfhzceFtQ0PRbDw1qGnXDhNWis44niuJwBuMqrkFuASDzXxxrPipvgV8VvifbL4Du49F8QrNp+mlENrbxrg4MZKFXUb+i17prnww+KfgZ4bf4E3Oh6RY3y/atZXUJPNaW8PBZDIj4XAHAwPal0L4S+P8A4iNNZ/tES6TrWnWYEmlLpkxgeOU8OWMapkFcdc0AcZ+zF8SrXwN+y9BLpumN4n1uLVJv+JJY3A+1mNnGZPLAZtoHOduK+c/AvjHxVo/irV9eTRNav/CT6k9z4g0dA5tJkZmzFcfKU6HHzDt0r69+G/7Pp+Hv7Ri+LPDEFta+EE0x4Viku3kuBMygNwwPGR/eqr4O+CPjPSfhb8V/Dd1JpZvvFd1LLpxS4YoFbON52/L19DQBxngr4M6nr0Enxi8B+Lm8EaPrcBu30KytiAkCH5rcurqrKSh/hxz0rg/ixHJ42+A958SPCMx8IeDYL2Oyl8IW4/0eScSLm4ym1Nx3p1TPy9a+wvhJ4O1bwv8AArSvBeptbHU7XTZLaQxOWj3sXxg4BI+Ydq+XYP2e/wBoeH4Z3Hw5j1LwuPDk92LuS3+0fMZAVOd/lbsZUcZoA9n/AGYtEitfhNfr4t+JFh410a8sLZprW5nWSDS4PJO6CTc7BVwcEHaPk6VN8fPh54O8ZfCvw3peieKPD3hfQtP1Jbqxkj8o20+FkHlRYdVySzHgnkHiuO+CnwD8c+EPg38SfCerSaR/aPiSzENj5NyzRhhHIvznaMDLjse9d74O+CGnXfwE8LeAfiBZxXl3obyXCC1unWNZy8pU7lwWGJOQRQB80ftOxD4laFP8W9VY+DtU0+KHTI/C2p8XtzGJf+PhM7W2fvj/AAEfu25qvbfE3wxongHSNJsvgH/Zvii50tINJ18QhJ5brywqXcJ8rczbyrjaxOSOa7L4jTeBNN1uG3/aitLzWfHBtw1vPoJZIBYFm8pTtaMbw4m7dCOaqfErwJ8Z9U0fR/iJpmoaGPCXhC1OreF42YLcW1iipLCHUp87iOKPIZjyDzzQB7j+yrFp9x4GsNV8Rpat8SJrSZdXlvAo1VoRMwj84N+927BFjd2C+1eZ/wDBP+x8DSaHqN7qEOhN4tj1qdbF5jH9tWLyUz5YPz7eX6cfeq9+xz4e8feJfHt98cvFt1p9zbeIdLktVeMhJWdJY4xmNVCqMQEdfT1r1nwR+z38LfBni618VaBotzb6paM7QyPfSyKpdSp+VmIPDGgD1aiiigAr4s/aj1/x78Rfinqvwl8G+F45JNGngvZLyxcpdSR+Sud7FgNoMw49lr7TrmbLSPBVn421TXbCz0lfFE1sFv5YmX7U0QC4DjOQPlTqOwoA+TP2h/DPjP4UfBzVvAGi2F74g8GX5hvtQ1+/lDTW05mQCJQCAFzFH2P+sPNa/grwXr3gD4RaRLoq32ueHfHeixN4qvLuYBNBtGgBeWFc9knlPIb/AFQ4r0G6+Nvg/wAc/s5eJfHWteCp73Q7C+SyudKuZEYznfDtbPQAGRT/AMBrxjx/8dPEXiWHwhaeDfh94o0jwlp+I9R02KFng1KyPlgQfKmNnlq6+mHoA+lPg9pPhXQ/2eY9N8Fa7JruhRWl6ba+cYaUl5S/GB0YsOnavFPCniTWPDV4l3pF48J43x5zHIPRl6H+ddh8EPjH4a8T/wBr/DPQfh7e+D49O0a6vFtpSqqgyu5dmAQSZd1eval8OfB+p6YsDaNBbOUG2a3Hlupx1yOv45rxsywVbE1IypSs4o+oyLNcNgaM6eIhzRm/J7eT9S38PPF1n4v0MX0AEVzGQlzBnJjf29Qexrpc14D4Htb74f8Axgj0K4l3216PJD9BKjco31BGPzr0b47axqXh/wCEniHWdHumtL+1t1aGZQCUO9RnnjoTXXlteeIp8tRWknZ+p5ue4Olgq3PRd6clzR9Ox3GaM18nadqv7RVr8Prb4kWviax1bSzbfa5LN41aTyRncWXYOgBJ2tnHSu68a/FbUNY/Zgm+IHhudtK1TzIYpNmG8mUTKkijI6EHjPYivUdF3WvkfPxxcWm2mtL/ACPd80Zr5w+OPxA8YeH/AIFeAfEGka1La6nqUdu15OEUmUtbb2yCMctzxXY698WoIf2cl+IVtKi31zZrDCvHF43yEY/2WDN9FpeylZPvoV9ahdrsrnr1FfMvgr4i+NL79ljxX4tu9dml1uyvPLt7som5F3QjGMY/ibt3ql4StP2gvE3hrT9dsvibo8MF/Cs0Uc8irIoPQMBGear2D1uyPriduWLd1c+p6K8O+M/xA8W+BvB/hfwpp0kV/wCOdaRLf7QFDKrjarSKCACSzADIx1OOK4fxHd/HL4Nx2Hi7xF4oj8TaPLMkeoWjOXERb+HJAx3AZeM4yMUo0W1uOeKUW1Z6b+R9A6r4h8Dt46s/B+pXWmyeJLq2M9vZzQ7pXiG45BIxj5HOM9jXzrrniK7+GWr+N9W+EoHxAimvLi48V297IfK0Py2ciNVG35TumBxu4iArD+NnxAg8OftdeDPHmnaPe67A3haOWG0tB++lWVblRjAPQNk/Q1fj+PfhPSLTxDMv7PuvWVvrYd9acw7EugQ24ykpgj53zn+8axOpO5ynwu8T/HbUviBefF/wr8N01DTtctfskdpHMUs0VCiFo1LgggwnnHUtXu/jXwv42vv2t/BHimzsL1vDVnpLxX06TAQxyFbj5WXPJyydj29K87+IvxGkvP2ZvC+ofBSC58NzyattbSNKdZLi2hBnDbkTJCs4VskY+YetfUGk+JfD+oSQ2lpr+l3V26/6mK7jeQkDJ+UHPrQBsUUUUAFfGv7SnxI8K/DP4razq/gJrmP4h3ckNprbXUJktvshhRsICcBvlh5HvX2VXxB+3v8ACrT9Hv2+KCaxcvc63qkFpNaNGvlxKLcjcG6n/VDj3NAGD8Riz/ATXH+DCqnwpNzH/bK6h/x+i/8ANi+7u52Y+z9P9qvpHwn/AMLM/wCFcfBz/hBTpQ0j+y7H/hIPteN/2fyoP9Xnvt8zp3xXzF4n1Kz0fwbdfs//AAjnTx9a+I2TUpNQhz5yTKys0SoOOFt1Y5P8R9Kf8JPhP4ge7Gj/ABR8beJfh49xJDa6DbSTsv25ySGSNS2PlzGMD++KAPWYLiO1/bf+J9xLnYng/JwMn/U2dfUthKk9hbzR5KSRKy5GOCARXzl8KvhV4F+HfxM8TN/wsO78T+JV0CaO/wBMuivni3byn3k8noEA9mFdTqnxwjGniLRtDeObYFR7iQFU49B1/SuHE4ylhZ3qytdHrYHLcRj6XLQhdp6u6srr/gFn4nvHefGjwrZ2xDXEJjMuO2X3DP4A1t/tMf8AJCvFf/Xov/oxK5j4F6LqGteI7rxvrLPKcssMjj/WSHhmHso4/H2r1Dx74atPGHhDUfDV9PNBbX8YjkkixvUBg3GeO1RlLcubESVuZ3Xoa8RxjTUMHB3dONm/N3bPMvBfiLR/D37J9hfapeW8aLoUkaxu4zI7BwqAdySQMV4/pFjc2f7DWtTXCMqXmsJPDnunnQpn80avTtM/ZX8BwXcUt9quuahBGc+Q8yorexKjOPoRXp3jnwBovij4eP4HO/TNLKxLGtooBjWNgyhQeP4RXt+0hF6d7nyfsKs4+8rWjZHz7+0Kiy/s6/CmJ87XFkrY9Da4NcCvhLxDJ8QpfgtcTyf2Lpmp3GpEYPEQi3b8+hQLj3b3r6n8afCPRfFPgnw34VvNSv4bXQDD9nli275PLj2DdkY6c8V0k3g3RpPF174o8orqV5pg02SQf889xOR78gfgKI11GNvUU8HKcrvy/wCCfL/w/wAf8MWeOccD+0Dj/vu3rf8AhJ8AfB2ueCvDvim88RaxBeXMEV08MdxGI1bOcAFc44r1XRfgvoOl/CrV/h5DqmoPYapOZpZ22+ahyhwOMfwDt3NcUv7KfhJQFXxR4gAHQB0/wqvaxd7O2pKw01y3jeytv5lH9o+4i0T4/wDw18Vag4XSEZY3mPKIVlyTn6OD+FdT+2Hrel2vwTu7SS4gkn1KaFLRA4JkwwYsvqABnPuK63UfhT4Y1T4X2PgDVhcXljYxKlvcswE8bDOHDAcHk+xFcN4P/Zm8K6Pr1tqmsa3qevxWZDW1pdALEpByAwGdwHpwKiM4aNvY1nSq+8orSX4dzzDwVY3OmftZfCGwvFK3EPgdVkU9QTDeHH616z4u/wCFmf8ACtPjF/wnR0o6T/Zl9/wj/wBkxv8As/lT/wCsx32+X175rM/aS+DfhbxJ4hT4l+IviBfeEI9PsorJriEKqxjzG2nfkEEmXbXkdj8MPhRr95Dodt+0tquoT38i20dr9p3eeznaEwWwck4xXO3d3O2MeWKRzv7KS/8ACoLZPjN40Ig8Ka1Zy6XZvbfvZ2nMwPMY5AxBJz9PWvQPgDJ+zNJ8YNGfwGviQeJWeY2f2vzPKz5T7854+5u61qP+xlo7WEVhJ8RvEUtlC++O2aJDGrc5IXOAeTzjvVj4Y6Ppeu/Gzw/4q8Z6fa/D7xlp8cttpvhmGNF/tC3Ecg+09Ac/PIP+2VIo+oqKKKACvIfFHw4n8Q/ELVtQ+JOuaZrHgKaNDpeiXf7sWl0FQeZu45wJe5+/04r16vmT9rRP+FwBvhL4FZb3xZoV9FqV/azHyUSDyiuRI+FY5nj4Bzz7UAeseB/hN8J9A1mDxH4S8MaTb31sXWG7tpGcoWUqwB3EZ2sR+NeW+IgfD/xk05viOp+IC6r4i/4pYWcef+Eb/fD/AFuMY+/D1z/qSa8j+EHjbxl+zT41sfh/8RobLTvDl8ZNUuzEn2mZd8bRoytGTxviUEYPGau/s0698QNa+PHjjWvhnb6fd+GdU8Qx3OsS3oCSLaPcTMjICwIbY0nGDzjigD3hda8E6h+0P4z8J6X4Ski8bJ4eLXOsbhtuImjg2x/e/wBuIZwPuVX8E/Ba8eWO68UTpFCuCbSBtzP7M3QD6Zrn/wBqYL8Hru4+N3hFQfFes3MGj3X2w+bbiAxE/LGMYb/R4+c+vHNVodW/bIliSRfD3g7a6hhl4+h/7a1x4jA0cROM6ivb7j08Fm+JwVKdOg7c276/I+jtPbS7a3axsZLSOKyUK0UbriEDsQOnTvS2ep6beS+VZ6hZ3EmN2yKdXOPXANfmbe/E34h+BfG3xFsbuPTItW8RTT2evIYvMVX3SBxGQ2By74PPavRf2TPG3wO+HNjB4o8RatrFv4waOe2uI1t5JLcRM4K7Qq9dqr39a60rKyPNbbd2ffODVGfWNIt5mhn1WxilQ4ZHuEVlPuCa+Br/APbF+K326f7Gvh/7N5jeTusGzsz8ufn9MVQ8U+F9L+NGhP4x8C+deeN0ifUvGEEr+Rbw5U/NCHGCMqeAzUxH6FWmqaZeTeTaajZ3EmM7Ip1ZsfQGrmK/M/4VeOPCHw18DJ4u8OXVw3xPWd7cQXULPZi1c8tgADdgf3uvavrbR/G/xj0n4BeLPG/jix0S21S2slvNGFuoaN4ygOZFVz3I4yKAPdYrq1luZLaK5heeL/WRrICyfUdRQbq1F2LM3MIuSu4Q+YN5Hrt64r45+D/inUvFer/8Jf8ACtba8+JGq+W/jKC9Ux2kNsHA3QBiBnITozHrxX01cfDXw3P8Wbb4nSfbf7et7M2ceJv3PlkMOUx1wx70AdTe39hYlRe31tbF87fOlVN2OuMnmkfUNPS2junvrVYJTiOUzKEc+gOcHpXy54U0LT/2l/FXi63+JCyKvg7VZLDSzpj+QfKd3B8zO7cf3Kc8d68P/aP1++0HxRD8ENPEQ8KeFdShk07eu65LPGHYvJn5uZn6AdvSgD2T9qu38bfED4/6V8GdG8SjTtH1jRo7qW3mXMDSRtPJubALZ/dLj3ArzzxP4B0m40m51DwTaw+C9d+GUb/2nfXe5DrVzCMia2yTzvgdgCP+WiV6J8c/GGh+A/24PCvijxJcSwaZa+HSs0kcRkZS4ukX5RyeWFdD4h8Gn4taRrHjT4zx/Z/CGjxS6l4YudJl2SyafIpkZ5U+YlvLSE4wDncMUAcV8JP2vVsPBdho/ifw/wCIvEmv26yNdXlv5Z80GRipwMYwpUdO1UPCfxU0z4uftn+BPEGl6XeadDa2M1m0dyylmYRXDZ+XjHzgfhXX/snfDW00f4r6r4/8GCW4+HWpaQ9tpV3dTD7Q7+ZF5gZCAww8coyQOAPWt39nD4XfA++1xPiN8ObzXrubSryW3DXcpVFlMeGGxkBI2ycUAfSFFFFABXM+KdQ8EeD2l8Sa/daJoM16RavqVwI4ZJTjIQyHBbhc4z/D7V01ePeJ/hze+MviRqy/EfWNI1vwE0ccmk6G7mKa1ugqL5hZQrdPN/jP3+lAHlHwn+Ffwwuvi7pWs3HxtsPiHqMSyrFpl6Y7lp18t+PmkYkLuL4x2zxXb/ED/hUK+NNCk0r4peH/AALP4d1Iyalp2mzQ24vmR0/czhGX7uxl+YHG9uK8Z+LPw7/4RL9q/wAK+HPg9PZeDr+50g3EFzNKzxRyYuA7EvvPzIm3GD2r0jxp4J+DHhvU/B9n478EnxN4o8VXCwahqmnzSeS16TGJp5AJFCKzyFuF6Z4GMUAYPxr/AGrtBsfGF74ZsfBugeNdCtmikhvZLwSRSuYwxKqY2XKlmXOexrkLWH4geD/iZoviv4Z+IfE3xd0CGNpbpLa5lkt0mdXU28mxnAZVZH5HccVtfE39kG61zx5f3vw/1jw1pOgSLGbexluJ3kiwih8/K3Vwx6969t8KfDW/8F/EHQ4/h1rWkaL4HSN5Na0VXMs17dFGXzAzhiOBFxuX7h45oA86/af8b6X4W+F+h6pqvwp0Nde8ZWNwt6LmBFn0+YxLuJYx7mdTJ1ODla5D4DeIvC+l/s6abFofgTw/498cJezfaNHMEcl6IDK/71hsZyoGwdMfMK9i/a8n+H8uneHdA8aaDPqOoa1NPZaHdK5WOwuXVEEsmHX5Qzxk8Nwp4rlvA37PuueDfhxbJ4G8QeH9N+JazutzriSPLG9ozkmIKysBx5fOz+HrzQB5h+y5oXgLx18O/GfgbxFeaLo3iXWtUKaf5sMb3kICqxEKthsAqwwCO9XJYfB15f6j8HL7xfZ/DdPCH+iya9E6Qy68Pussygp064LP1NJoHij4P6x4ti0D4b+D7zwz8Rp5nh0/xBePm2guhnfIymVxhgHA+Q/eHFcF8ePgb8QvD/iDS9a8T6/pWvah4p1LyTc2YkP71iPnf92oAOew7dKAOk/4WZ8P/gvjwNofhTwt8TLSH/SDr04iDSNJyY+Ef7vT7x/Cu58GaT8Ol8Sad4p1f9o6G6sZJBd3Hh27vVa22ONxtnVpSpVc7cFe3QVPN+yJDF8Fv7Hkn0CPxuL7zDrDXE4g8jd/q8Y64/2PxrnPh/8ACX4e/DzxppPgH4q6RZ+Lta8UXA/su6024k8i0QfKRJ8yHJb0VulAF/xh4w8C/EDxhrvg3wzr2jfDm20hvO0/W9GmSE6220AQfJ5eRubI+ZuR0rqfgt468ZeAfgjNpGr6ZqXiD4ijUHnt/Dl/dP8A2hNasUHmBGDPsADnpjg0748eEf2e/g7odnq9z8PWub25naKzFndyM0MyoXV2DzAbQQOx+lbP7H4t/HfhaL4s+NPL1Hxjb3U+nx6tLiNltwq4TamE/jbnbnnrQB0X7Lnhrw9osni7VtJ8TwarqOt30d5q2noVLaTcN5jNbuVJJZWd15A+50rtPiIvwx8PQt4k8aWPha1klfal3qVvCHmlCkqodhktheO/FfJvwc+M2k/CHx78S4Nc8O67qH9q6/LLC1jCrABJZgc7mXrvGMZrpviT4G+I37RFhb+JNP8AGuk6Z4OvJRd6XourDyri0ZVMTF9kZySQ5HzHhhQB23wx+N3wl+Jnh2TXviLZeC9E1eK5a1S21OWGaQwqFZWDSKDtJdhjpkGvD/jl4P8AEWsarcXHwh8ea74/0nUZ7hr/AE3R5nlt9LjZgYoCkblQhUuqggDEZGK4LU/gJ4gsPjNpnwvk8ReH31HULM3cd4s7/ZkULI21jt3Bv3R4x3Fe7fDfx94J8BG8+FPgfwnrWk+NdQ2aJPrqxCS1k1BA0K3J3ux8oSMz8J90/d7UAeT+MvFfxZ8I/ADQPAOoeDfEHhKz0/UGZdY3zW7XJczP5JAAH/LQnGTnYOK9d/Yon+Jvgm4j8Daz8MdYttH1S+lvZtYuYpIlt/3AABBXByY1HUfeqL4j/BD4/eNNITSfGfxZ8L6haW0ouUglJi2yBSA3ywqejHr616Z+xJ418VeOPhjqmoeLdXfVLy11d7WKVo0QiNYoiF+UAHljz15oA94ooooAK/Pb49eAfFfxE/a68XaR4S08X15bC2upUa4SIJEsMALZcgdWHA55r9Ca4XWPFXwn8L+KdQvNR1zwfpXiQxBLx5rm3hvHXaCquSQ5GAuAfagD5h/4KD/D/wAV33iaH4g2unLJ4d07SILW6uvPQGOQzuANhO48yJyARzXK/Bn4dftDaD4A1lfCPhPS7jR/GulxrLLdXkG/yHjfa6DzVKsVlP3ge3Fanxl/aL8Q/FD4La7ptv8AC++sdEmlhin1lLp5oLdlljcKxEQUMcKMFh94V6poGs+ENc8CfCOeH45aX4Vbw3YWcmo6bHqkafbSscO6GZfNXGPLZcMG+8eKAPMf2JfCmveCP2mde8M+JbMWWqWnh6QzQiVZAu6S2dfmQkH5WB4PevEfgtdeMLT426Vc+A7G1v8AxIt1P9it7ogRSExybtxLKMbNx+8Ole6az8TLrRP2y/FvivwB4fb4gJdaRFbLFpUxkGzybbdIGjV8hWj2njGT1rS/Y78B2vjj4IeLzbTR6D4jl1torTXYbYNeWI8uFiI3yrqCC6kBhw5oA1/jT4m+GHxT0LSvBvjzXrux+JOlpJarp+nQSLbjVZFVDCZDG6FPNVVyHxjPzY5rxnR/Cvxq/ZsvR8Rbrw3ptvGynTy11cxXEZMnzY2xS7s/J16V6h8Cvh1beGPiD8Q9I+JNxDb319MLLw74g1y3WOa7uS0o+0WrTHLSZaN/kYnJXmvIPjn4U+Jdn8Tbz4Xx+KPFnxAa0jiu1izPMW3Rht/k73xt34z7+9AH0xbfsg/C3V7ePVrjUPFCT3qC4kWO8iChnG4gZiJxk+prlfiL48+NfwNuNK8G6F4d0B/Cv2kaX4cuL0+dcXKrgL5hSZcMdw5KqKrfGnXtQ8b/ABm+HXgXwP8AE260qC70wW19Lo+os628y7iRIkUiguAuMEgiuW/aE8ReJrDXPAngfxTo2rR2HhXWo408Uak0gXVgrR7pcsuBxyfnf60AdX8WtD/au+Jng+Twt4g8C+G4bGSeOZms7uFJNyHIGWuGGPwrx79nPTfDun6/evLdXK/FHTb8J4Y0t8/ZLq5UMCkrBcY3DvIg96+uh4i8D/8AC5j47/4X3ov9k/YPsv8Awj/9sRfZt+Meb/rdue/3M+9fM37OfxQ8IeE/jDqdlrXhvQ76PVvEDyweIbuaNDpybnG9WZDhTkHIZaAPTdB+EPw1+LvjXVx441TWrP4lRItx4k03TZQlrayHCgRs0bqRjZ0duT1qz4/+H1l8O/Dc/gHXftFp8EX23l/rJmEupJfMw2IoQH5S6xj/AFR4J59PQfjhpPg/UNB07xtonxD0jwU0t19rfVrCWKJtbVEJEBmV0MgO3jlunQ14r8KvitdfHD9p/TYdY014PDU+myxy+H7m6N3ZyPHG7CRo2UIW3YIO3I2jmgD6L174rfDH4YeF/C9rrOvT2the6bGdKdrSaZpoERAGbYhwcMvUDr0rxe58Ffs8/H/x94h13RfFXiS6157X7bdQwq0ESqipGCBLB7LxuPWuI+P+veGvANl4h8LSatpvxLuNfN0tlJNOjt4UwxUQxLmQp94DCmPHlDivVP2UfFfwj8L/AAO0S6vda8G6Z4ia0nW/Mtxbw3ko86QhJCSHOQFwD7UAeU/snfs9eB/ip8NbrxJ4kvdchvItUltFWyuI0TYscbA4aNjnLnv6V9UfBO3+IGlnWPDvizSLCy0DR3isvDM0Moea5tI9yK0xDn5tixE8LyTxXz1+z1408S+P/wBoPQ9c8MeDdQ8J+A4be4tryy07f/ZhuBDI3mSbESPzCWiHIz8q89KzvCXh3xt8TPiR8U5ZfjR4i8J6b4b1ib/l7laFITLP/wBNkWNUWL6Y9MUAdx+1v+zldeM72bxp4Htr7UPFF9dwreW0t7FHbiBYSm5Q4XBykf8AEep4qH9knwX8d/hpqsPhnWvC2lW3hG8u5bu/uXu4pbiNzDtXZslPBZE42nqa51fAdmzBV/bRYknAA1br/wCTdWvCui+Nvhx+1t4L8G6n8T/EPimw1Gylu5BdXEqxsDHOApjaRw2DGDn/AAoA+xKKKKACvkD9oX4feFfi78WNb8JeCdM/sz4g6eYb3VtT1GSRLS4tvKRAibS/zfPF/APutz6/X9fJ/wC1z4Z+OXxD1abwvoHguzn8MWd3FdWd/BcxxzzsIcMH3yjgM78bR0FAHl3j/wCDvxm+GPwJ1+wu/FOgTeD2uIrm/wBPs2LySSNJEqsC0IIwVjJAYDC1n+FPhN4f+NXhLSYPhTp6aDrehWkUfiWbWJ5RHezyINrw7TJwGjlJGE4ZePT0H4LfAf4geBfCd18Qv7GupviHpt08elaLc3kTWc8LqqM8m1uSFeUgbxyq8evpXg/wZ8QPih4i0zXPjJ4ej8KT+FL2K80VNHuECXblg0gmG+TIBijxgqfmagDy/wCHXiX4X/sza0+geLPD+rXfj62tzDqWqaZmW2limZZkVBJIvRPKBOwcqetdZ8cfD/jL4PeELrxR8FNZ0zw14QjhS81OybE8891LIE8xfNR+NpjGAwA2nim/tgeGPjX8RNRm8J+H/BFheeFrW5gvLTUI540uJXEJDBt8g4DSOMbR0HNfPDfs0/HVl2t4NuCvodQt8f8AoygD1+31fXrzQPCOt/GrUoPEuo+JPLl8BSWcaqdLvX24luAgjBXc0BI/eD5Dx6+SfFDxP8Xfhf8AHnUtT1jxVaTeMhZxw3GoWkEbxvC8aFVCtGF+6F/hHIr1L9mv9l/xCPFLax8TLHU9F/sie2utLSC7gdZpEcswfG87RtT06nmk/a0+B/xQ8bfG7VPEPhnww+oaZPb2yxzi7hTJWJVYYZweCD2oApeB/gf4x+Euv6f8afF2o6TeaNo//EyvYdPkkkupFkUjCKyKpbMgzlgOvNeX/G/4qeI/jL48TTBqMv8AYLamRotrdQRRG2EhVBvZASe2clq+1fA+s/HD/hT2ty674J0e38V2CpDo1gsqmK6QKgy5EpGfvfxL0rxD4s/s2+J/FM+geMbfSbxPEev3om8U2UV1AsGn7tu4w5OcDnjc9AEvwf8A2PtR07xpHc/EeXQNZ0FYJA9rZ3twJGkI+Q8KhwOe/wCFavxx/ZCh1bVNNl+FVvo+h2iQOt7He3twxkk3fKy5D9sjqK6X/hQt38HVbxp8IRqvibxTGPs0Vjq91F9nMUhxIx2+WdwAGPm/A13HgrxH8c7z4c+JtQ8TeCNHsfFNsP8AiS2UUoMV0dv8Z8045/2loA8C179mn486z4M0jwfqnjHwpNoejsWsLYyOvlE5z8wgDN1PUnrVbwH+y78bvBPiSHxD4W8W+E7HVIEdI5hNJJtDKVb5XgIPB9K0fi74f/aX+Ltro+jeKPh7p2mWNpeiZpdPu41fBG1id07ZABJ4FF58E/id8IfjJa+Ifg/odz4m06CyIWTVryEgySKyupAeM8DBH9aAMHXvg3Y/GbVrtvhtb2uj63oVw9r4rn1SWVI76+Y/NLAF8wBS6SnGE4Zfl9KP7RHwO0j4ZfAvwhLLZ2p8X3Gq/ZNRvre5leKYMsrKAr4AAAQZCjoa9m/aO8J/FnXPEvwz8ZeD/C8F5q+iRG6v7YXEaQx3JMTbCGdSy5VhwTwOtKvhP4rfGof2H8afCdt4a0nTCNR0+fSbhBJNdL8ojbMknyFXcngHIHNAD/2Y/hD8Zfhbrltp+qeKNAk8HNLNcXmn2pLySStFtVgzRAjDKhPzAYHSuG+FwLaf+1Oqgkk3uAB/1+19M/BrVPiFq/hOW6+JXh+x0LWReOkdtZvuQwBV2uTvfkksOvYcV84eHfD/AO0R8OPiR4/1Pwb8PtM1Sw8RaxLciS9uYyGjEsrRlQJlIyJDkEelAHxhDHIZUAjcksMfLX3p8Qf+T7vhn/2AH/8AQLuj/hMf2s/+iQeFP+/if/JNZ3g3wz8cvFX7THhT4hfELwTZaNaaVay2sklpcRlFTy5tpK+a7ElpMcUAfWFFFFABRRRQAUUUUAFFFFABRRRQAUUUUAFFFFABRRRQAUUUUAFFFFABRRRQAUUUUAf/2Q==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4932D985-3868-4E29-AE89-CED2113D1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4572008"/>
            <a:ext cx="1554480" cy="1554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652448"/>
            <a:ext cx="1857388" cy="57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7303" y="571480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Roboto Cn" pitchFamily="2" charset="0"/>
                <a:ea typeface="Roboto Cn" pitchFamily="2" charset="0"/>
              </a:rPr>
              <a:t>SYMPTOM </a:t>
            </a:r>
            <a:r>
              <a:rPr lang="en-US" sz="2800" b="1" dirty="0" smtClean="0">
                <a:solidFill>
                  <a:srgbClr val="D54F2B"/>
                </a:solidFill>
                <a:latin typeface="Roboto Cn" pitchFamily="2" charset="0"/>
                <a:ea typeface="Roboto Cn" pitchFamily="2" charset="0"/>
              </a:rPr>
              <a:t>IDENTIFICATION</a:t>
            </a:r>
            <a:endParaRPr lang="en-US" sz="2800" b="1" dirty="0">
              <a:solidFill>
                <a:srgbClr val="D54F2B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71604" y="2773703"/>
            <a:ext cx="2714644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D54F2B"/>
                </a:solidFill>
                <a:latin typeface="Arial" pitchFamily="34" charset="0"/>
                <a:cs typeface="Arial" pitchFamily="34" charset="0"/>
              </a:rPr>
              <a:t>  Fever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– signs of or measured </a:t>
            </a:r>
          </a:p>
          <a:p>
            <a:pPr>
              <a:lnSpc>
                <a:spcPct val="150000"/>
              </a:lnSpc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   at 100.4 degrees or greater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D54F2B"/>
                </a:solidFill>
                <a:latin typeface="Arial" pitchFamily="34" charset="0"/>
                <a:cs typeface="Arial" pitchFamily="34" charset="0"/>
              </a:rPr>
              <a:t>  Cough</a:t>
            </a:r>
            <a:endParaRPr lang="en-US" sz="1100" b="1" dirty="0">
              <a:solidFill>
                <a:srgbClr val="D54F2B"/>
              </a:solidFill>
              <a:latin typeface="Arial" pitchFamily="34" charset="0"/>
              <a:ea typeface="Roboto Cn" pitchFamily="2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D54F2B"/>
                </a:solidFill>
                <a:latin typeface="Arial" pitchFamily="34" charset="0"/>
                <a:ea typeface="Roboto Cn" pitchFamily="2" charset="0"/>
                <a:cs typeface="Arial" pitchFamily="34" charset="0"/>
              </a:rPr>
              <a:t>  Difficult breathing</a:t>
            </a:r>
            <a:endParaRPr lang="en-US" sz="1100" b="1" dirty="0">
              <a:solidFill>
                <a:srgbClr val="D54F2B"/>
              </a:solidFill>
              <a:latin typeface="Arial" pitchFamily="34" charset="0"/>
              <a:ea typeface="Roboto Cn" pitchFamily="2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D54F2B"/>
                </a:solidFill>
                <a:latin typeface="Arial" pitchFamily="34" charset="0"/>
                <a:ea typeface="Roboto Cn" pitchFamily="2" charset="0"/>
                <a:cs typeface="Arial" pitchFamily="34" charset="0"/>
              </a:rPr>
              <a:t>  Persistent pressure on Chest</a:t>
            </a:r>
            <a:endParaRPr lang="en-US" sz="1100" b="1" dirty="0">
              <a:solidFill>
                <a:srgbClr val="D54F2B"/>
              </a:solidFill>
              <a:latin typeface="Arial" pitchFamily="34" charset="0"/>
              <a:ea typeface="Roboto Cn" pitchFamily="2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D54F2B"/>
                </a:solidFill>
                <a:latin typeface="Arial" pitchFamily="34" charset="0"/>
                <a:ea typeface="Roboto Cn" pitchFamily="2" charset="0"/>
                <a:cs typeface="Arial" pitchFamily="34" charset="0"/>
              </a:rPr>
              <a:t>  Confusion and inability to arouse</a:t>
            </a:r>
            <a:endParaRPr lang="en-US" sz="1100" b="1" dirty="0">
              <a:solidFill>
                <a:srgbClr val="D54F2B"/>
              </a:solidFill>
              <a:latin typeface="Arial" pitchFamily="34" charset="0"/>
              <a:ea typeface="Roboto Cn" pitchFamily="2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b="1" dirty="0" smtClean="0">
                <a:solidFill>
                  <a:srgbClr val="D54F2B"/>
                </a:solidFill>
                <a:latin typeface="Arial" pitchFamily="34" charset="0"/>
                <a:ea typeface="Roboto Cn" pitchFamily="2" charset="0"/>
                <a:cs typeface="Arial" pitchFamily="34" charset="0"/>
              </a:rPr>
              <a:t>  Blush lips, red face</a:t>
            </a:r>
            <a:endParaRPr lang="en-US" sz="1100" b="1" dirty="0" smtClean="0">
              <a:solidFill>
                <a:srgbClr val="D54F2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AutoShape 2" descr="data:image/jpg;base64,%20/9j/4AAQSkZJRgABAQEAYABgAAD/2wBDAAUDBAQEAwUEBAQFBQUGBwwIBwcHBw8LCwkMEQ8SEhEPERETFhwXExQaFRERGCEYGh0dHx8fExciJCIeJBweHx7/2wBDAQUFBQcGBw4ICA4eFBEUHh4eHh4eHh4eHh4eHh4eHh4eHh4eHh4eHh4eHh4eHh4eHh4eHh4eHh4eHh4eHh4eHh7/wAARCACoAK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r5P8AGPiT45eK/wBpjxZ8Pvh943stGtNKtYrqOO7t4yioY4dwDeU7Elpc80AfWFFfMH/CHftZf9Fi8Kf9+k/+Rq5vxBr/AO0R8OPiX8P9L8ZfELTNVsPEesRW7RWVtGQ0YliWQMTCpGRKMEH16UAfYdFfKXxD/aK1D4aftP8AiPRfE82oX/hG3sIUtbCzt4S8U7xQyb9zbSRzJ/F/EOK02/aW0/4lE+BPhzFrHhzxbqq7dN1DVLeEW0LL+8YvhnPKI6j5TyRQB9NUV4d4MtvjN4T8F+NtS+IHjrR9euYtJlm0j7DGu6CaOKRiSPKTOTswOelbX7J/izxB4z+Cmla54q1A3urzTXCyytGkbMqysq/KoA6AdqAPV6K8K8EeGP2iLP4hW2peJ/iR4f1DwtHdSNc2cMSiRoiG2qD5AwRlf4u3U155+0n+0F4hXxpa+Afhpcano2s2mqmzvrue0heCbdtVNpbecBjnO0UAfXFFeOHxvrfwd+DQ1z4vauvibVIr3ypZdIRMssjfIAGEY4AOeB+NeTQeOfjN4f8Ajz4H0nxD46sdQ8PeKrkXUFtbwRfJaux2xyExqVYAr0J6dTQB9eUV4D8N/H/izXP2jvib4PuteibStLtQdKheOMLBIdgzuA3NyxzkmuU+F3ij40aH+0vpvw++InjKz1uxm02W7kNpbxiEjy3KfP5SMCGWgD6por44+LfxH+M3wg+KukXnirxhBq/hLUNRluRZabbRM62aSjMTFo1IbYwA+bt1rO8PfFj4w/Gn4t67p/wt8Zw+HNGitxdWtvq1vCCkY8tGGVjkJYuxPU8HrQB9sUV4f8K/HfiXwx450/4Q/FDVW1/xlqaS6hbahZQotqlsEYrGxwh3ZhlPCH7w5ryvw7r/AO0R8R/iR4/0zwb8Q9M0qw8O6xLbCO9towFjMsqoFIhYnAjOST6UAfYlFfMH/CHftZf9Fh8Kf9+k/wDkas7wb4l+OXhX9pjwp8PfiD43stZtNVtZbqSO0t4wjJ5c20FvKRgQ0eeKAPrCiiigAr5g+Hv/ACfb8Tv+wAn/AKBaV9P18eeKdY8cfDn9rXxr4y0v4X+IfFVhqNlFZxm1t5VjYGOAlhIsbhsGMjH+FAHxa7MzsSxJJOST1r7I+KJLWv7KxJJJ+xZJ+ljQ3jy3Ykt+xZknk/8AEo/+5KoeK/EHjn4m/Ez4VonwW8ReE9N8NaxD/wAukrQpCZYP+mKLGqLF9MemKAO1/a7/AGdbrxlfTeOPBVvf6j4ovruCO6tHuoY7dYEhKF137Tn5I/4j1PFY/wC2T8F/iJ4+8c6BqXg/w6t/a2uiR2kzi7hi2SrJIduHdSeGHI4r2Ob46aDYfHfWfhjrsdlosGnWKXKave6ikUc0jJEwiCsAAcSn+I52HivKfhD8Vte+GnwV8Wax8TLrUbzxDDqzS6ZpOt3zQ3d3bt5SAxCXLmMMXOVUj5WoA+bvhL8O/GY+KMkh0songrU4brxAxuIwLOKKXdI33vnwI34TcTjivsn4Za98FvG37QN7408H+LtR1HxVc6WYZLNoZY7cQJsUsA8SnPC/xdzxXJfFNdY8RQ/Cnxh4B8LXumQ+LL2K68Tx6Rbki4gk8klLx41HmptaUfvBg5b1Nd9Yav4N8C/GW90T/hWOieD9IhsFZfFxt4rK2ldwp+ziTy1XJOeN+SUPFAHjn7OFv4ZvvgH8WrbxrqV3p/h+TWnF9dW+TJGmE5XCsSc4/hPWu3g+OnwI8PfCKXwXoPja5uVtNHlsrMz2NwZXPlsq5bygMknrwK+e4/hX48i+EHxD8V3mva/4a0u0vS76LNbzRQ6ohdcSHLKrD5hg7WBx1rko/APh7S7L4d67D4x0rXbnXr+Fb/Ro1QyWS71ysgDknOSOVWgDHOnfDf8A4UyNS/t/Uj49+37Dpuw/Z/s+fv58vGcf7f4V6to3hP8AZKl0iyl1L4leKYr5reNrmNIHwkpUbgP9GPAOe5+tfTg8P+Cf+FzHwL/woPQ/7I+wfav+Eg/saL7Nvxnyv9Ttz2+/n2r5f8HW3w8t/hP8aINYh8Nxa5DfSpoyXQhFygDMALcN8w5/uUAdf4u+Cn7OPh/4d2Pjabxz4pTTdWjcaVOcMJ5ArEAqLfcOV74+tY3wS8ZfB67/AGa7v4a/EnxZf6Q9xqz3TLaW8rSBAY2UhhG64JU5FL4zs28efsufCvwv4Tb+2tVsro/2haacPtM9kjGRQ8saZZFyRywA969W+Enwu0TwH40tfhXrvwzs/GVrPDJqEnjC80ZPKjJU4tyGRxxs/wCenV/u0AR33g34a/DT4Vax4G8Ja9qV9q3xK00rodvfnd9rkMeIgrLGqx581eXI6jkYr5h+JPgnwt4E8M6Jp/8AaeoL8T4L0LrekOQ8FqpDPHtdV2k4MXR2+8emOPZPC3w5+IWo/EHxH8RNcbxLJB4C1aS50DQ7m0mYX8KSO6QWpY4jTEaKNisMEYHSsL4//Cbxh4yisvjFY6JrcGp+KL6NLnw6umySXGmBUMYd3GCQfKByUXG8UAfRfwp8BeJfEfjPT/i38VdLOieNtNSWwtrKwnQ2j2pRgrsoLnfmaUffHRePXx/4XErp/wC1OQSCDe8j/t9r2D4USeOPh3400/4W66viLxva30cuoSeLrrzfKtPkbFsd2/oYuMyDmUceviPhLxB45+GXxI+KccnwV8ReLNN8S6xMf+PSVYXhEs//AExdZFdZfpj1zQB8kQswmQhiCGGCD0r71+IP/J93wz/7AD/+gXdcivjy3Vgy/sWYIOQRpHT/AMlKteFdY8cfEb9rXwX4y1T4X+IfCthp1lLaSG6t5WjUCOchjI0aBcmQDFAH2HRRRQAV4Z8U/iD4q8S+LdU+GPwj1RNH8Y6GEvtQudStkNrJalBlI2KyEvuli6oOh5r3Ovmnxt5fhz46+IvEfwk2+KPiPdRQw65ol6+yCzsdkWZlJ2ZbKQjG9vvnj0AOo/Yz8e+LPiH8L7/WvGOoC+v4dXltUlFvHDiNYomAwigdWbnGa5r4p/tZ+CtBbxR4Z0u08QJ4i0/7VZW9x9jha3W6TcitkyZKBwDyvIHSrf7SHjbwt4y/ZR8X6x4J1eK9sobi3t5JrdHi2yi4gLLhgp6MOehzXy98TPhN4T8H6D8J9cu9d1RbTxhBHc6zNKFb7KhW3Z2iCrngTP13HgUAdBonxL+BXiywg1v4z+FfEWveOJyV1DULL91DMFO2LCRzxqMRhFOEGSO/Wvo/4w6P8F/F3xk8K+DfG3hjVNR8Q6npZ/s64imkigjt1Mr7XKSqc5V/4T1HNeZ/Baf9l34W+LJvEWkfFC/1G5ltHtPLv7ORo1VmRiw226nPyAZz0Jr3X4l+OPEfhDxxpOo3Gi6Yvw5jsjNrOvzZMtm5LqiqqtuILeUOEb756YoAy/jfo/xG8K/DbTIvgzq2maDp3h2yma7hu0EzvbRRAokZkSTLAK3UjORzXmnwK+I/hj9oTwrbfDH4o2eoa3r0Rl1GeYRrbW7rG+Ew0LqwYLIBjaAean8deKNH8U+KNL8R/FrUv+EU8I6bqQv/AATqGnl2/tqLcrEzIBIwG1YjysZ+cj6eeXfj3WtW/a91bxT8DdLsPFks+kpEkcqNDE0YjiEjfO0ZBDADk/nQB6H8KviGni34C/Ee5+LRn1vw/o98bRra0hWKUWy7NqL5ZQkg45LZ45NY/ij9nPw/4y8H+EfGnwJ0+28PTzOt+X1e9nLFMBo/lPmgMGH09zWfpvgf4beEvDGu/Gv4e+KtU13V/DMrSz2F0QLMXT4Vo3HlozKPMOMNzgc1c+FvjOaTUZfiD8NvJ17xDrhiufHGnXLsltotuDlngDbCQPm/ikOB0oAb8XNZ/au+GXg9/FPiDx/4bnsUnjgZbOzheTc5wDhrZRjj1rgv2bfCPw28TfDnx98Q/ijot1rB0i5FxI1vcSRSbWUs+1UdFJLHv+lfQ37RCn43/s8S/wDCrceI/O1KIx+WfJ3eWx3/AOt24x714NqnwN+Fr/BjxT4q8LeNte1DVvD1p/xMbUlFhjulA3RsDECwB3DIJ6dTQB0fj658P/DD4ceEvH/wAtJvDNz4vuhaSSXpNw7Q84RlmaRVw6gkrzx1rl/i/wDGL9pD4X+Lv+EZ8ReNtMmvDbJch7PT7d4yj5A5aFTn5T2rg7L4Y6X4u+GWlXvw41TUvEHi22ie48QaUzrHHYQjdh03hQeQvAZjz0r2f4JaZ4K179i3UIPiNrlzpGi/283mX8K75Y2DRFAPkc8njp3NAFrRPiB+0F4f+JHwysfGni/Sr7SfGM8EqQ2tnBuMDlNyufJUq2JB90n61sfta/tI33hPVJfBngO6vtN8Sabep9vuZrKGSB4Wh3bUL7iTl0/hHQ81r+G/C03iB9L8efEqF/D2gfDvZP4ZvLSVXTUNPQBlmnX52ztiibChD8xG308s/a/8aeJvGdvo99baHpr/AA8m1eKTRNdhUiW9cRlWVgzblAbzRgov3B+IB2Hhv41fEa7/AGOfEvxCutcjbxJZa0lpbXf2KEBYy9uCNgXYeJH5I/lXL6z8Yfjz8PLjwF4j8eeLtP1Dw54iEV81tYWVu0zWo8tpEb90m1ykgxhuvfipf2utP8I6h+1JoOj+NtbudB8MSaAjXNxaISYyGuCmFCt1YKPunrXmPi7wP8Irz4ieBvDPw88dax4gs9Y1FLPUpJ02vaq8saKY90SDJDP2P3RQB9Nr8cNU0l/+Fua5qE83wp1vbY6LpcNnH/aMF0OGeUcDbmGf/lq33l49PpCNg8auvRgCK+QtP8H6V4o8b3v7Lt9NdQ+FfCEK6vZajE6i+llbazLISDGV/wBLfogPyrz1r3fwd8bfhX4o8Q2vhjw74ugvtUm3JDbi2mUuUUk/MyBeik9e1AHo9FFFABX52/tG3njiz/as8Zv4Cl12PUXigSb+yBIZTCbeHIPl87c7fbOK/RKvizWbb4mXP7bPjpfhdfadZ6oLGBrp75VMZtvLttwGVbnds6D8aALnwHmT4d/sf+LdS8e+B7jULSLW98mkalbmH7QrfZkU4kU8Buc4PK1R8ZfDGLUNI0T4qeLfiJZnwxFbjXNH8I34AVLXak39nwbpAuNgSL5Ux935e1dr+3lb/ExvBOoXGl32mJ4CW0thqduyr9pef7SMFSVztyYujDoayvif8Nbrxx8Ffg7r8xtz4c8M6DFea8pmZJmtPs9u8giAHLbInAGRzjmgDh5Lb4e6Fo8H7Rd14D0y98M+IJP7LtfCBhQR2UykqZxIQVOfs0hwEH+t68VPYahfaT8f/DHhHxh8YLfxz4L1e3kuNQiur4PYIpSXZDKrOyZDJGRnHO3gV7z4K8FfB74k/s9aLpenaXfL4IguZry0hubiSKWORJJVdmYMTjc0ncjBrj/iB+yn8N9U8Aag3w4sEXXnRPsFxNqsrwA71LbuWH3N3bqRSur2Hyu17aHOft96A174D8CHwfo73ei2C3TK2mW5kt7e38uLYcoCqptBwemBXhf7Lvw78eeLvGok8L61rHhKM2kzDXILaXy22soMQdSoJJPTd/D0r7H/AGffBHxQ0fwbqXgv4pXmkXugLpsenabBYt86RbXSRWYKp+6VAOSa57WPh98cvBV8fD3wT1Lw9pfgq3UNaW1+wlmWRvmlLM6Mxy5YjnpimI9Y8IeGfhzceFtQ0PRbDw1qGnXDhNWis44niuJwBuMqrkFuASDzXxxrPipvgV8VvifbL4Du49F8QrNp+mlENrbxrg4MZKFXUb+i17prnww+KfgZ4bf4E3Oh6RY3y/atZXUJPNaW8PBZDIj4XAHAwPal0L4S+P8A4iNNZ/tES6TrWnWYEmlLpkxgeOU8OWMapkFcdc0AcZ+zF8SrXwN+y9BLpumN4n1uLVJv+JJY3A+1mNnGZPLAZtoHOduK+c/AvjHxVo/irV9eTRNav/CT6k9z4g0dA5tJkZmzFcfKU6HHzDt0r69+G/7Pp+Hv7Ri+LPDEFta+EE0x4Viku3kuBMygNwwPGR/eqr4O+CPjPSfhb8V/Dd1JpZvvFd1LLpxS4YoFbON52/L19DQBxngr4M6nr0Enxi8B+Lm8EaPrcBu30KytiAkCH5rcurqrKSh/hxz0rg/ixHJ42+A958SPCMx8IeDYL2Oyl8IW4/0eScSLm4ym1Nx3p1TPy9a+wvhJ4O1bwv8AArSvBeptbHU7XTZLaQxOWj3sXxg4BI+Ydq+XYP2e/wBoeH4Z3Hw5j1LwuPDk92LuS3+0fMZAVOd/lbsZUcZoA9n/AGYtEitfhNfr4t+JFh410a8sLZprW5nWSDS4PJO6CTc7BVwcEHaPk6VN8fPh54O8ZfCvw3peieKPD3hfQtP1Jbqxkj8o20+FkHlRYdVySzHgnkHiuO+CnwD8c+EPg38SfCerSaR/aPiSzENj5NyzRhhHIvznaMDLjse9d74O+CGnXfwE8LeAfiBZxXl3obyXCC1unWNZy8pU7lwWGJOQRQB80ftOxD4laFP8W9VY+DtU0+KHTI/C2p8XtzGJf+PhM7W2fvj/AAEfu25qvbfE3wxongHSNJsvgH/Zvii50tINJ18QhJ5brywqXcJ8rczbyrjaxOSOa7L4jTeBNN1uG3/aitLzWfHBtw1vPoJZIBYFm8pTtaMbw4m7dCOaqfErwJ8Z9U0fR/iJpmoaGPCXhC1OreF42YLcW1iipLCHUp87iOKPIZjyDzzQB7j+yrFp9x4GsNV8Rpat8SJrSZdXlvAo1VoRMwj84N+927BFjd2C+1eZ/wDBP+x8DSaHqN7qEOhN4tj1qdbF5jH9tWLyUz5YPz7eX6cfeq9+xz4e8feJfHt98cvFt1p9zbeIdLktVeMhJWdJY4xmNVCqMQEdfT1r1nwR+z38LfBni618VaBotzb6paM7QyPfSyKpdSp+VmIPDGgD1aiiigAr4s/aj1/x78Rfinqvwl8G+F45JNGngvZLyxcpdSR+Sud7FgNoMw49lr7TrmbLSPBVn421TXbCz0lfFE1sFv5YmX7U0QC4DjOQPlTqOwoA+TP2h/DPjP4UfBzVvAGi2F74g8GX5hvtQ1+/lDTW05mQCJQCAFzFH2P+sPNa/grwXr3gD4RaRLoq32ueHfHeixN4qvLuYBNBtGgBeWFc9knlPIb/AFQ4r0G6+Nvg/wAc/s5eJfHWteCp73Q7C+SyudKuZEYznfDtbPQAGRT/AMBrxjx/8dPEXiWHwhaeDfh94o0jwlp+I9R02KFng1KyPlgQfKmNnlq6+mHoA+lPg9pPhXQ/2eY9N8Fa7JruhRWl6ba+cYaUl5S/GB0YsOnavFPCniTWPDV4l3pF48J43x5zHIPRl6H+ddh8EPjH4a8T/wBr/DPQfh7e+D49O0a6vFtpSqqgyu5dmAQSZd1eval8OfB+p6YsDaNBbOUG2a3Hlupx1yOv45rxsywVbE1IypSs4o+oyLNcNgaM6eIhzRm/J7eT9S38PPF1n4v0MX0AEVzGQlzBnJjf29Qexrpc14D4Htb74f8Axgj0K4l3216PJD9BKjco31BGPzr0b47axqXh/wCEniHWdHumtL+1t1aGZQCUO9RnnjoTXXlteeIp8tRWknZ+p5ue4Olgq3PRd6clzR9Ox3GaM18nadqv7RVr8Prb4kWviax1bSzbfa5LN41aTyRncWXYOgBJ2tnHSu68a/FbUNY/Zgm+IHhudtK1TzIYpNmG8mUTKkijI6EHjPYivUdF3WvkfPxxcWm2mtL/ACPd80Zr5w+OPxA8YeH/AIFeAfEGka1La6nqUdu15OEUmUtbb2yCMctzxXY698WoIf2cl+IVtKi31zZrDCvHF43yEY/2WDN9FpeylZPvoV9ahdrsrnr1FfMvgr4i+NL79ljxX4tu9dml1uyvPLt7som5F3QjGMY/ibt3ql4StP2gvE3hrT9dsvibo8MF/Cs0Uc8irIoPQMBGear2D1uyPriduWLd1c+p6K8O+M/xA8W+BvB/hfwpp0kV/wCOdaRLf7QFDKrjarSKCACSzADIx1OOK4fxHd/HL4Nx2Hi7xF4oj8TaPLMkeoWjOXERb+HJAx3AZeM4yMUo0W1uOeKUW1Z6b+R9A6r4h8Dt46s/B+pXWmyeJLq2M9vZzQ7pXiG45BIxj5HOM9jXzrrniK7+GWr+N9W+EoHxAimvLi48V297IfK0Py2ciNVG35TumBxu4iArD+NnxAg8OftdeDPHmnaPe67A3haOWG0tB++lWVblRjAPQNk/Q1fj+PfhPSLTxDMv7PuvWVvrYd9acw7EugQ24ykpgj53zn+8axOpO5ynwu8T/HbUviBefF/wr8N01DTtctfskdpHMUs0VCiFo1LgggwnnHUtXu/jXwv42vv2t/BHimzsL1vDVnpLxX06TAQxyFbj5WXPJyydj29K87+IvxGkvP2ZvC+ofBSC58NzyattbSNKdZLi2hBnDbkTJCs4VskY+YetfUGk+JfD+oSQ2lpr+l3V26/6mK7jeQkDJ+UHPrQBsUUUUAFfGv7SnxI8K/DP4razq/gJrmP4h3ckNprbXUJktvshhRsICcBvlh5HvX2VXxB+3v8ACrT9Hv2+KCaxcvc63qkFpNaNGvlxKLcjcG6n/VDj3NAGD8Riz/ATXH+DCqnwpNzH/bK6h/x+i/8ANi+7u52Y+z9P9qvpHwn/AMLM/wCFcfBz/hBTpQ0j+y7H/hIPteN/2fyoP9Xnvt8zp3xXzF4n1Kz0fwbdfs//AAjnTx9a+I2TUpNQhz5yTKys0SoOOFt1Y5P8R9Kf8JPhP4ge7Gj/ABR8beJfh49xJDa6DbSTsv25ySGSNS2PlzGMD++KAPWYLiO1/bf+J9xLnYng/JwMn/U2dfUthKk9hbzR5KSRKy5GOCARXzl8KvhV4F+HfxM8TN/wsO78T+JV0CaO/wBMuivni3byn3k8noEA9mFdTqnxwjGniLRtDeObYFR7iQFU49B1/SuHE4ylhZ3qytdHrYHLcRj6XLQhdp6u6srr/gFn4nvHefGjwrZ2xDXEJjMuO2X3DP4A1t/tMf8AJCvFf/Xov/oxK5j4F6LqGteI7rxvrLPKcssMjj/WSHhmHso4/H2r1Dx74atPGHhDUfDV9PNBbX8YjkkixvUBg3GeO1RlLcubESVuZ3Xoa8RxjTUMHB3dONm/N3bPMvBfiLR/D37J9hfapeW8aLoUkaxu4zI7BwqAdySQMV4/pFjc2f7DWtTXCMqXmsJPDnunnQpn80avTtM/ZX8BwXcUt9quuahBGc+Q8yorexKjOPoRXp3jnwBovij4eP4HO/TNLKxLGtooBjWNgyhQeP4RXt+0hF6d7nyfsKs4+8rWjZHz7+0Kiy/s6/CmJ87XFkrY9Da4NcCvhLxDJ8QpfgtcTyf2Lpmp3GpEYPEQi3b8+hQLj3b3r6n8afCPRfFPgnw34VvNSv4bXQDD9nli275PLj2DdkY6c8V0k3g3RpPF174o8orqV5pg02SQf889xOR78gfgKI11GNvUU8HKcrvy/wCCfL/w/wAf8MWeOccD+0Dj/vu3rf8AhJ8AfB2ueCvDvim88RaxBeXMEV08MdxGI1bOcAFc44r1XRfgvoOl/CrV/h5DqmoPYapOZpZ22+ahyhwOMfwDt3NcUv7KfhJQFXxR4gAHQB0/wqvaxd7O2pKw01y3jeytv5lH9o+4i0T4/wDw18Vag4XSEZY3mPKIVlyTn6OD+FdT+2Hrel2vwTu7SS4gkn1KaFLRA4JkwwYsvqABnPuK63UfhT4Y1T4X2PgDVhcXljYxKlvcswE8bDOHDAcHk+xFcN4P/Zm8K6Pr1tqmsa3qevxWZDW1pdALEpByAwGdwHpwKiM4aNvY1nSq+8orSX4dzzDwVY3OmftZfCGwvFK3EPgdVkU9QTDeHH616z4u/wCFmf8ACtPjF/wnR0o6T/Zl9/wj/wBkxv8As/lT/wCsx32+X175rM/aS+DfhbxJ4hT4l+IviBfeEI9PsorJriEKqxjzG2nfkEEmXbXkdj8MPhRr95Dodt+0tquoT38i20dr9p3eeznaEwWwck4xXO3d3O2MeWKRzv7KS/8ACoLZPjN40Ig8Ka1Zy6XZvbfvZ2nMwPMY5AxBJz9PWvQPgDJ+zNJ8YNGfwGviQeJWeY2f2vzPKz5T7854+5u61qP+xlo7WEVhJ8RvEUtlC++O2aJDGrc5IXOAeTzjvVj4Y6Ppeu/Gzw/4q8Z6fa/D7xlp8cttpvhmGNF/tC3Ecg+09Ac/PIP+2VIo+oqKKKACvIfFHw4n8Q/ELVtQ+JOuaZrHgKaNDpeiXf7sWl0FQeZu45wJe5+/04r16vmT9rRP+FwBvhL4FZb3xZoV9FqV/azHyUSDyiuRI+FY5nj4Bzz7UAeseB/hN8J9A1mDxH4S8MaTb31sXWG7tpGcoWUqwB3EZ2sR+NeW+IgfD/xk05viOp+IC6r4i/4pYWcef+Eb/fD/AFuMY+/D1z/qSa8j+EHjbxl+zT41sfh/8RobLTvDl8ZNUuzEn2mZd8bRoytGTxviUEYPGau/s0698QNa+PHjjWvhnb6fd+GdU8Qx3OsS3oCSLaPcTMjICwIbY0nGDzjigD3hda8E6h+0P4z8J6X4Ski8bJ4eLXOsbhtuImjg2x/e/wBuIZwPuVX8E/Ba8eWO68UTpFCuCbSBtzP7M3QD6Zrn/wBqYL8Hru4+N3hFQfFes3MGj3X2w+bbiAxE/LGMYb/R4+c+vHNVodW/bIliSRfD3g7a6hhl4+h/7a1x4jA0cROM6ivb7j08Fm+JwVKdOg7c276/I+jtPbS7a3axsZLSOKyUK0UbriEDsQOnTvS2ep6beS+VZ6hZ3EmN2yKdXOPXANfmbe/E34h+BfG3xFsbuPTItW8RTT2evIYvMVX3SBxGQ2By74PPavRf2TPG3wO+HNjB4o8RatrFv4waOe2uI1t5JLcRM4K7Qq9dqr39a60rKyPNbbd2ffODVGfWNIt5mhn1WxilQ4ZHuEVlPuCa+Br/APbF+K326f7Gvh/7N5jeTusGzsz8ufn9MVQ8U+F9L+NGhP4x8C+deeN0ifUvGEEr+Rbw5U/NCHGCMqeAzUxH6FWmqaZeTeTaajZ3EmM7Ip1ZsfQGrmK/M/4VeOPCHw18DJ4u8OXVw3xPWd7cQXULPZi1c8tgADdgf3uvavrbR/G/xj0n4BeLPG/jix0S21S2slvNGFuoaN4ygOZFVz3I4yKAPdYrq1luZLaK5heeL/WRrICyfUdRQbq1F2LM3MIuSu4Q+YN5Hrt64r45+D/inUvFer/8Jf8ACtba8+JGq+W/jKC9Ux2kNsHA3QBiBnITozHrxX01cfDXw3P8Wbb4nSfbf7et7M2ceJv3PlkMOUx1wx70AdTe39hYlRe31tbF87fOlVN2OuMnmkfUNPS2junvrVYJTiOUzKEc+gOcHpXy54U0LT/2l/FXi63+JCyKvg7VZLDSzpj+QfKd3B8zO7cf3Kc8d68P/aP1++0HxRD8ENPEQ8KeFdShk07eu65LPGHYvJn5uZn6AdvSgD2T9qu38bfED4/6V8GdG8SjTtH1jRo7qW3mXMDSRtPJubALZ/dLj3ArzzxP4B0m40m51DwTaw+C9d+GUb/2nfXe5DrVzCMia2yTzvgdgCP+WiV6J8c/GGh+A/24PCvijxJcSwaZa+HSs0kcRkZS4ukX5RyeWFdD4h8Gn4taRrHjT4zx/Z/CGjxS6l4YudJl2SyafIpkZ5U+YlvLSE4wDncMUAcV8JP2vVsPBdho/ifw/wCIvEmv26yNdXlv5Z80GRipwMYwpUdO1UPCfxU0z4uftn+BPEGl6XeadDa2M1m0dyylmYRXDZ+XjHzgfhXX/snfDW00f4r6r4/8GCW4+HWpaQ9tpV3dTD7Q7+ZF5gZCAww8coyQOAPWt39nD4XfA++1xPiN8ObzXrubSryW3DXcpVFlMeGGxkBI2ycUAfSFFFFABXM+KdQ8EeD2l8Sa/daJoM16RavqVwI4ZJTjIQyHBbhc4z/D7V01ePeJ/hze+MviRqy/EfWNI1vwE0ccmk6G7mKa1ugqL5hZQrdPN/jP3+lAHlHwn+Ffwwuvi7pWs3HxtsPiHqMSyrFpl6Y7lp18t+PmkYkLuL4x2zxXb/ED/hUK+NNCk0r4peH/AALP4d1Iyalp2mzQ24vmR0/czhGX7uxl+YHG9uK8Z+LPw7/4RL9q/wAK+HPg9PZeDr+50g3EFzNKzxRyYuA7EvvPzIm3GD2r0jxp4J+DHhvU/B9n478EnxN4o8VXCwahqmnzSeS16TGJp5AJFCKzyFuF6Z4GMUAYPxr/AGrtBsfGF74ZsfBugeNdCtmikhvZLwSRSuYwxKqY2XKlmXOexrkLWH4geD/iZoviv4Z+IfE3xd0CGNpbpLa5lkt0mdXU28mxnAZVZH5HccVtfE39kG61zx5f3vw/1jw1pOgSLGbexluJ3kiwih8/K3Vwx6969t8KfDW/8F/EHQ4/h1rWkaL4HSN5Na0VXMs17dFGXzAzhiOBFxuX7h45oA86/af8b6X4W+F+h6pqvwp0Nde8ZWNwt6LmBFn0+YxLuJYx7mdTJ1ODla5D4DeIvC+l/s6abFofgTw/498cJezfaNHMEcl6IDK/71hsZyoGwdMfMK9i/a8n+H8uneHdA8aaDPqOoa1NPZaHdK5WOwuXVEEsmHX5Qzxk8Nwp4rlvA37PuueDfhxbJ4G8QeH9N+JazutzriSPLG9ozkmIKysBx5fOz+HrzQB5h+y5oXgLx18O/GfgbxFeaLo3iXWtUKaf5sMb3kICqxEKthsAqwwCO9XJYfB15f6j8HL7xfZ/DdPCH+iya9E6Qy68Pussygp064LP1NJoHij4P6x4ti0D4b+D7zwz8Rp5nh0/xBePm2guhnfIymVxhgHA+Q/eHFcF8ePgb8QvD/iDS9a8T6/pWvah4p1LyTc2YkP71iPnf92oAOew7dKAOk/4WZ8P/gvjwNofhTwt8TLSH/SDr04iDSNJyY+Ef7vT7x/Cu58GaT8Ol8Sad4p1f9o6G6sZJBd3Hh27vVa22ONxtnVpSpVc7cFe3QVPN+yJDF8Fv7Hkn0CPxuL7zDrDXE4g8jd/q8Y64/2PxrnPh/8ACX4e/DzxppPgH4q6RZ+Lta8UXA/su6024k8i0QfKRJ8yHJb0VulAF/xh4w8C/EDxhrvg3wzr2jfDm20hvO0/W9GmSE6220AQfJ5eRubI+ZuR0rqfgt468ZeAfgjNpGr6ZqXiD4ijUHnt/Dl/dP8A2hNasUHmBGDPsADnpjg0748eEf2e/g7odnq9z8PWub25naKzFndyM0MyoXV2DzAbQQOx+lbP7H4t/HfhaL4s+NPL1Hxjb3U+nx6tLiNltwq4TamE/jbnbnnrQB0X7Lnhrw9osni7VtJ8TwarqOt30d5q2noVLaTcN5jNbuVJJZWd15A+50rtPiIvwx8PQt4k8aWPha1klfal3qVvCHmlCkqodhktheO/FfJvwc+M2k/CHx78S4Nc8O67qH9q6/LLC1jCrABJZgc7mXrvGMZrpviT4G+I37RFhb+JNP8AGuk6Z4OvJRd6XourDyri0ZVMTF9kZySQ5HzHhhQB23wx+N3wl+Jnh2TXviLZeC9E1eK5a1S21OWGaQwqFZWDSKDtJdhjpkGvD/jl4P8AEWsarcXHwh8ea74/0nUZ7hr/AE3R5nlt9LjZgYoCkblQhUuqggDEZGK4LU/gJ4gsPjNpnwvk8ReH31HULM3cd4s7/ZkULI21jt3Bv3R4x3Fe7fDfx94J8BG8+FPgfwnrWk+NdQ2aJPrqxCS1k1BA0K3J3ux8oSMz8J90/d7UAeT+MvFfxZ8I/ADQPAOoeDfEHhKz0/UGZdY3zW7XJczP5JAAH/LQnGTnYOK9d/Yon+Jvgm4j8Daz8MdYttH1S+lvZtYuYpIlt/3AABBXByY1HUfeqL4j/BD4/eNNITSfGfxZ8L6haW0ouUglJi2yBSA3ywqejHr616Z+xJ418VeOPhjqmoeLdXfVLy11d7WKVo0QiNYoiF+UAHljz15oA94ooooAK/Pb49eAfFfxE/a68XaR4S08X15bC2upUa4SIJEsMALZcgdWHA55r9Ca4XWPFXwn8L+KdQvNR1zwfpXiQxBLx5rm3hvHXaCquSQ5GAuAfagD5h/4KD/D/wAV33iaH4g2unLJ4d07SILW6uvPQGOQzuANhO48yJyARzXK/Bn4dftDaD4A1lfCPhPS7jR/GulxrLLdXkG/yHjfa6DzVKsVlP3ge3Fanxl/aL8Q/FD4La7ptv8AC++sdEmlhin1lLp5oLdlljcKxEQUMcKMFh94V6poGs+ENc8CfCOeH45aX4Vbw3YWcmo6bHqkafbSscO6GZfNXGPLZcMG+8eKAPMf2JfCmveCP2mde8M+JbMWWqWnh6QzQiVZAu6S2dfmQkH5WB4PevEfgtdeMLT426Vc+A7G1v8AxIt1P9it7ogRSExybtxLKMbNx+8Ole6az8TLrRP2y/FvivwB4fb4gJdaRFbLFpUxkGzybbdIGjV8hWj2njGT1rS/Y78B2vjj4IeLzbTR6D4jl1torTXYbYNeWI8uFiI3yrqCC6kBhw5oA1/jT4m+GHxT0LSvBvjzXrux+JOlpJarp+nQSLbjVZFVDCZDG6FPNVVyHxjPzY5rxnR/Cvxq/ZsvR8Rbrw3ptvGynTy11cxXEZMnzY2xS7s/J16V6h8Cvh1beGPiD8Q9I+JNxDb319MLLw74g1y3WOa7uS0o+0WrTHLSZaN/kYnJXmvIPjn4U+Jdn8Tbz4Xx+KPFnxAa0jiu1izPMW3Rht/k73xt34z7+9AH0xbfsg/C3V7ePVrjUPFCT3qC4kWO8iChnG4gZiJxk+prlfiL48+NfwNuNK8G6F4d0B/Cv2kaX4cuL0+dcXKrgL5hSZcMdw5KqKrfGnXtQ8b/ABm+HXgXwP8AE260qC70wW19Lo+os628y7iRIkUiguAuMEgiuW/aE8ReJrDXPAngfxTo2rR2HhXWo408Uak0gXVgrR7pcsuBxyfnf60AdX8WtD/au+Jng+Twt4g8C+G4bGSeOZms7uFJNyHIGWuGGPwrx79nPTfDun6/evLdXK/FHTb8J4Y0t8/ZLq5UMCkrBcY3DvIg96+uh4i8D/8AC5j47/4X3ov9k/YPsv8Awj/9sRfZt+Meb/rdue/3M+9fM37OfxQ8IeE/jDqdlrXhvQ76PVvEDyweIbuaNDpybnG9WZDhTkHIZaAPTdB+EPw1+LvjXVx441TWrP4lRItx4k03TZQlrayHCgRs0bqRjZ0duT1qz4/+H1l8O/Dc/gHXftFp8EX23l/rJmEupJfMw2IoQH5S6xj/AFR4J59PQfjhpPg/UNB07xtonxD0jwU0t19rfVrCWKJtbVEJEBmV0MgO3jlunQ14r8KvitdfHD9p/TYdY014PDU+myxy+H7m6N3ZyPHG7CRo2UIW3YIO3I2jmgD6L174rfDH4YeF/C9rrOvT2the6bGdKdrSaZpoERAGbYhwcMvUDr0rxe58Ffs8/H/x94h13RfFXiS6157X7bdQwq0ESqipGCBLB7LxuPWuI+P+veGvANl4h8LSatpvxLuNfN0tlJNOjt4UwxUQxLmQp94DCmPHlDivVP2UfFfwj8L/AAO0S6vda8G6Z4ia0nW/Mtxbw3ko86QhJCSHOQFwD7UAeU/snfs9eB/ip8NbrxJ4kvdchvItUltFWyuI0TYscbA4aNjnLnv6V9UfBO3+IGlnWPDvizSLCy0DR3isvDM0Moea5tI9yK0xDn5tixE8LyTxXz1+z1408S+P/wBoPQ9c8MeDdQ8J+A4be4tryy07f/ZhuBDI3mSbESPzCWiHIz8q89KzvCXh3xt8TPiR8U5ZfjR4i8J6b4b1ib/l7laFITLP/wBNkWNUWL6Y9MUAdx+1v+zldeM72bxp4Htr7UPFF9dwreW0t7FHbiBYSm5Q4XBykf8AEep4qH9knwX8d/hpqsPhnWvC2lW3hG8u5bu/uXu4pbiNzDtXZslPBZE42nqa51fAdmzBV/bRYknAA1br/wCTdWvCui+Nvhx+1t4L8G6n8T/EPimw1Gylu5BdXEqxsDHOApjaRw2DGDn/AAoA+xKKKKACvkD9oX4feFfi78WNb8JeCdM/sz4g6eYb3VtT1GSRLS4tvKRAibS/zfPF/APutz6/X9fJ/wC1z4Z+OXxD1abwvoHguzn8MWd3FdWd/BcxxzzsIcMH3yjgM78bR0FAHl3j/wCDvxm+GPwJ1+wu/FOgTeD2uIrm/wBPs2LySSNJEqsC0IIwVjJAYDC1n+FPhN4f+NXhLSYPhTp6aDrehWkUfiWbWJ5RHezyINrw7TJwGjlJGE4ZePT0H4LfAf4geBfCd18Qv7GupviHpt08elaLc3kTWc8LqqM8m1uSFeUgbxyq8evpXg/wZ8QPih4i0zXPjJ4ej8KT+FL2K80VNHuECXblg0gmG+TIBijxgqfmagDy/wCHXiX4X/sza0+geLPD+rXfj62tzDqWqaZmW2limZZkVBJIvRPKBOwcqetdZ8cfD/jL4PeELrxR8FNZ0zw14QjhS81OybE8891LIE8xfNR+NpjGAwA2nim/tgeGPjX8RNRm8J+H/BFheeFrW5gvLTUI540uJXEJDBt8g4DSOMbR0HNfPDfs0/HVl2t4NuCvodQt8f8AoygD1+31fXrzQPCOt/GrUoPEuo+JPLl8BSWcaqdLvX24luAgjBXc0BI/eD5Dx6+SfFDxP8Xfhf8AHnUtT1jxVaTeMhZxw3GoWkEbxvC8aFVCtGF+6F/hHIr1L9mv9l/xCPFLax8TLHU9F/sie2utLSC7gdZpEcswfG87RtT06nmk/a0+B/xQ8bfG7VPEPhnww+oaZPb2yxzi7hTJWJVYYZweCD2oApeB/gf4x+Euv6f8afF2o6TeaNo//EyvYdPkkkupFkUjCKyKpbMgzlgOvNeX/G/4qeI/jL48TTBqMv8AYLamRotrdQRRG2EhVBvZASe2clq+1fA+s/HD/hT2ty674J0e38V2CpDo1gsqmK6QKgy5EpGfvfxL0rxD4s/s2+J/FM+geMbfSbxPEev3om8U2UV1AsGn7tu4w5OcDnjc9AEvwf8A2PtR07xpHc/EeXQNZ0FYJA9rZ3twJGkI+Q8KhwOe/wCFavxx/ZCh1bVNNl+FVvo+h2iQOt7He3twxkk3fKy5D9sjqK6X/hQt38HVbxp8IRqvibxTGPs0Vjq91F9nMUhxIx2+WdwAGPm/A13HgrxH8c7z4c+JtQ8TeCNHsfFNsP8AiS2UUoMV0dv8Z8045/2loA8C179mn486z4M0jwfqnjHwpNoejsWsLYyOvlE5z8wgDN1PUnrVbwH+y78bvBPiSHxD4W8W+E7HVIEdI5hNJJtDKVb5XgIPB9K0fi74f/aX+Ltro+jeKPh7p2mWNpeiZpdPu41fBG1id07ZABJ4FF58E/id8IfjJa+Ifg/odz4m06CyIWTVryEgySKyupAeM8DBH9aAMHXvg3Y/GbVrtvhtb2uj63oVw9r4rn1SWVI76+Y/NLAF8wBS6SnGE4Zfl9KP7RHwO0j4ZfAvwhLLZ2p8X3Gq/ZNRvre5leKYMsrKAr4AAAQZCjoa9m/aO8J/FnXPEvwz8ZeD/C8F5q+iRG6v7YXEaQx3JMTbCGdSy5VhwTwOtKvhP4rfGof2H8afCdt4a0nTCNR0+fSbhBJNdL8ojbMknyFXcngHIHNAD/2Y/hD8Zfhbrltp+qeKNAk8HNLNcXmn2pLySStFtVgzRAjDKhPzAYHSuG+FwLaf+1Oqgkk3uAB/1+19M/BrVPiFq/hOW6+JXh+x0LWReOkdtZvuQwBV2uTvfkksOvYcV84eHfD/AO0R8OPiR4/1Pwb8PtM1Sw8RaxLciS9uYyGjEsrRlQJlIyJDkEelAHxhDHIZUAjcksMfLX3p8Qf+T7vhn/2AH/8AQLuj/hMf2s/+iQeFP+/if/JNZ3g3wz8cvFX7THhT4hfELwTZaNaaVay2sklpcRlFTy5tpK+a7ElpMcUAfWFFFFABRRRQAUUUUAFFFFABRRRQAUUUUAFFFFABRRRQAUUUUAFFFFABRRRQAUUUUAf/2Q==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71590" y="972191"/>
            <a:ext cx="6600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Roboto Cn" pitchFamily="2" charset="0"/>
                <a:ea typeface="Roboto Cn" pitchFamily="2" charset="0"/>
              </a:rPr>
              <a:t>KNOW THESE SYMPTOMS</a:t>
            </a:r>
            <a:endParaRPr lang="en-US" sz="1400" b="1" dirty="0">
              <a:solidFill>
                <a:srgbClr val="D54F2B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0166" y="2345075"/>
            <a:ext cx="2214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D54F2B"/>
                </a:solidFill>
                <a:latin typeface="Roboto Cn" pitchFamily="2" charset="0"/>
                <a:ea typeface="Roboto Cn" pitchFamily="2" charset="0"/>
              </a:rPr>
              <a:t>COVID-19</a:t>
            </a:r>
            <a:endParaRPr lang="en-US" sz="1400" b="1" dirty="0">
              <a:solidFill>
                <a:srgbClr val="D54F2B"/>
              </a:solidFill>
              <a:latin typeface="Roboto Cn" pitchFamily="2" charset="0"/>
              <a:ea typeface="Roboto Cn" pitchFamily="2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D33C0E3C-2B81-4CF9-8949-B37E94F9A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4572008"/>
            <a:ext cx="1554480" cy="1554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00562" y="2773703"/>
            <a:ext cx="2714644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  Sore Throat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  Runny, stuffy nose</a:t>
            </a:r>
            <a:endParaRPr lang="en-US" sz="1100" b="1" dirty="0">
              <a:latin typeface="Arial" pitchFamily="34" charset="0"/>
              <a:ea typeface="Roboto Cn" pitchFamily="2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b="1" dirty="0" smtClean="0">
                <a:latin typeface="Arial" pitchFamily="34" charset="0"/>
                <a:ea typeface="Roboto Cn" pitchFamily="2" charset="0"/>
                <a:cs typeface="Arial" pitchFamily="34" charset="0"/>
              </a:rPr>
              <a:t>  Muscle and body aches, headaches</a:t>
            </a:r>
            <a:endParaRPr lang="en-US" sz="1100" b="1" dirty="0">
              <a:latin typeface="Arial" pitchFamily="34" charset="0"/>
              <a:ea typeface="Roboto Cn" pitchFamily="2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b="1" dirty="0" smtClean="0">
                <a:latin typeface="Arial" pitchFamily="34" charset="0"/>
                <a:ea typeface="Roboto Cn" pitchFamily="2" charset="0"/>
                <a:cs typeface="Arial" pitchFamily="34" charset="0"/>
              </a:rPr>
              <a:t>  Tiredness or Fatigue</a:t>
            </a:r>
            <a:endParaRPr lang="en-US" sz="1100" b="1" dirty="0">
              <a:latin typeface="Arial" pitchFamily="34" charset="0"/>
              <a:ea typeface="Roboto Cn" pitchFamily="2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b="1" dirty="0" smtClean="0">
                <a:latin typeface="Arial" pitchFamily="34" charset="0"/>
                <a:ea typeface="Roboto Cn" pitchFamily="2" charset="0"/>
                <a:cs typeface="Arial" pitchFamily="34" charset="0"/>
              </a:rPr>
              <a:t>  Nausea, vomiting or diarrhea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29124" y="2345075"/>
            <a:ext cx="2214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Roboto Cn" pitchFamily="2" charset="0"/>
                <a:ea typeface="Roboto Cn" pitchFamily="2" charset="0"/>
              </a:rPr>
              <a:t>OTHER</a:t>
            </a:r>
            <a:endParaRPr lang="en-US" sz="1400" b="1" dirty="0">
              <a:latin typeface="Roboto Cn" pitchFamily="2" charset="0"/>
              <a:ea typeface="Roboto Cn" pitchFamily="2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4269" y="471467"/>
            <a:ext cx="133351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7303" y="571480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Roboto Cn" pitchFamily="2" charset="0"/>
                <a:ea typeface="Roboto Cn" pitchFamily="2" charset="0"/>
              </a:rPr>
              <a:t>SYMPTOM </a:t>
            </a:r>
            <a:r>
              <a:rPr lang="en-US" sz="2800" b="1" dirty="0" smtClean="0">
                <a:solidFill>
                  <a:srgbClr val="D54F2B"/>
                </a:solidFill>
                <a:latin typeface="Roboto Cn" pitchFamily="2" charset="0"/>
                <a:ea typeface="Roboto Cn" pitchFamily="2" charset="0"/>
              </a:rPr>
              <a:t>IDENTIFICATION</a:t>
            </a:r>
            <a:endParaRPr lang="en-US" sz="2800" b="1" dirty="0">
              <a:solidFill>
                <a:srgbClr val="D54F2B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2050" name="AutoShape 2" descr="data:image/jpg;base64,%20/9j/4AAQSkZJRgABAQEAYABgAAD/2wBDAAUDBAQEAwUEBAQFBQUGBwwIBwcHBw8LCwkMEQ8SEhEPERETFhwXExQaFRERGCEYGh0dHx8fExciJCIeJBweHx7/2wBDAQUFBQcGBw4ICA4eFBEUHh4eHh4eHh4eHh4eHh4eHh4eHh4eHh4eHh4eHh4eHh4eHh4eHh4eHh4eHh4eHh4eHh7/wAARCACoAK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r5P8AGPiT45eK/wBpjxZ8Pvh943stGtNKtYrqOO7t4yioY4dwDeU7Elpc80AfWFFfMH/CHftZf9Fi8Kf9+k/+Rq5vxBr/AO0R8OPiX8P9L8ZfELTNVsPEesRW7RWVtGQ0YliWQMTCpGRKMEH16UAfYdFfKXxD/aK1D4aftP8AiPRfE82oX/hG3sIUtbCzt4S8U7xQyb9zbSRzJ/F/EOK02/aW0/4lE+BPhzFrHhzxbqq7dN1DVLeEW0LL+8YvhnPKI6j5TyRQB9NUV4d4MtvjN4T8F+NtS+IHjrR9euYtJlm0j7DGu6CaOKRiSPKTOTswOelbX7J/izxB4z+Cmla54q1A3urzTXCyytGkbMqysq/KoA6AdqAPV6K8K8EeGP2iLP4hW2peJ/iR4f1DwtHdSNc2cMSiRoiG2qD5AwRlf4u3U155+0n+0F4hXxpa+Afhpcano2s2mqmzvrue0heCbdtVNpbecBjnO0UAfXFFeOHxvrfwd+DQ1z4vauvibVIr3ypZdIRMssjfIAGEY4AOeB+NeTQeOfjN4f8Ajz4H0nxD46sdQ8PeKrkXUFtbwRfJaux2xyExqVYAr0J6dTQB9eUV4D8N/H/izXP2jvib4PuteibStLtQdKheOMLBIdgzuA3NyxzkmuU+F3ij40aH+0vpvw++InjKz1uxm02W7kNpbxiEjy3KfP5SMCGWgD6por44+LfxH+M3wg+KukXnirxhBq/hLUNRluRZabbRM62aSjMTFo1IbYwA+bt1rO8PfFj4w/Gn4t67p/wt8Zw+HNGitxdWtvq1vCCkY8tGGVjkJYuxPU8HrQB9sUV4f8K/HfiXwx450/4Q/FDVW1/xlqaS6hbahZQotqlsEYrGxwh3ZhlPCH7w5ryvw7r/AO0R8R/iR4/0zwb8Q9M0qw8O6xLbCO9towFjMsqoFIhYnAjOST6UAfYlFfMH/CHftZf9Fh8Kf9+k/wDkas7wb4l+OXhX9pjwp8PfiD43stZtNVtZbqSO0t4wjJ5c20FvKRgQ0eeKAPrCiiigAr5g+Hv/ACfb8Tv+wAn/AKBaV9P18eeKdY8cfDn9rXxr4y0v4X+IfFVhqNlFZxm1t5VjYGOAlhIsbhsGMjH+FAHxa7MzsSxJJOST1r7I+KJLWv7KxJJJ+xZJ+ljQ3jy3Ykt+xZknk/8AEo/+5KoeK/EHjn4m/Ez4VonwW8ReE9N8NaxD/wAukrQpCZYP+mKLGqLF9MemKAO1/a7/AGdbrxlfTeOPBVvf6j4ovruCO6tHuoY7dYEhKF137Tn5I/4j1PFY/wC2T8F/iJ4+8c6BqXg/w6t/a2uiR2kzi7hi2SrJIduHdSeGHI4r2Ob46aDYfHfWfhjrsdlosGnWKXKave6ikUc0jJEwiCsAAcSn+I52HivKfhD8Vte+GnwV8Wax8TLrUbzxDDqzS6ZpOt3zQ3d3bt5SAxCXLmMMXOVUj5WoA+bvhL8O/GY+KMkh0songrU4brxAxuIwLOKKXdI33vnwI34TcTjivsn4Za98FvG37QN7408H+LtR1HxVc6WYZLNoZY7cQJsUsA8SnPC/xdzxXJfFNdY8RQ/Cnxh4B8LXumQ+LL2K68Tx6Rbki4gk8klLx41HmptaUfvBg5b1Nd9Yav4N8C/GW90T/hWOieD9IhsFZfFxt4rK2ldwp+ziTy1XJOeN+SUPFAHjn7OFv4ZvvgH8WrbxrqV3p/h+TWnF9dW+TJGmE5XCsSc4/hPWu3g+OnwI8PfCKXwXoPja5uVtNHlsrMz2NwZXPlsq5bygMknrwK+e4/hX48i+EHxD8V3mva/4a0u0vS76LNbzRQ6ohdcSHLKrD5hg7WBx1rko/APh7S7L4d67D4x0rXbnXr+Fb/Ro1QyWS71ysgDknOSOVWgDHOnfDf8A4UyNS/t/Uj49+37Dpuw/Z/s+fv58vGcf7f4V6to3hP8AZKl0iyl1L4leKYr5reNrmNIHwkpUbgP9GPAOe5+tfTg8P+Cf+FzHwL/woPQ/7I+wfav+Eg/saL7Nvxnyv9Ttz2+/n2r5f8HW3w8t/hP8aINYh8Nxa5DfSpoyXQhFygDMALcN8w5/uUAdf4u+Cn7OPh/4d2Pjabxz4pTTdWjcaVOcMJ5ArEAqLfcOV74+tY3wS8ZfB67/AGa7v4a/EnxZf6Q9xqz3TLaW8rSBAY2UhhG64JU5FL4zs28efsufCvwv4Tb+2tVsro/2haacPtM9kjGRQ8saZZFyRywA969W+Enwu0TwH40tfhXrvwzs/GVrPDJqEnjC80ZPKjJU4tyGRxxs/wCenV/u0AR33g34a/DT4Vax4G8Ja9qV9q3xK00rodvfnd9rkMeIgrLGqx581eXI6jkYr5h+JPgnwt4E8M6Jp/8AaeoL8T4L0LrekOQ8FqpDPHtdV2k4MXR2+8emOPZPC3w5+IWo/EHxH8RNcbxLJB4C1aS50DQ7m0mYX8KSO6QWpY4jTEaKNisMEYHSsL4//Cbxh4yisvjFY6JrcGp+KL6NLnw6umySXGmBUMYd3GCQfKByUXG8UAfRfwp8BeJfEfjPT/i38VdLOieNtNSWwtrKwnQ2j2pRgrsoLnfmaUffHRePXx/4XErp/wC1OQSCDe8j/t9r2D4USeOPh3400/4W66viLxva30cuoSeLrrzfKtPkbFsd2/oYuMyDmUceviPhLxB45+GXxI+KccnwV8ReLNN8S6xMf+PSVYXhEs//AExdZFdZfpj1zQB8kQswmQhiCGGCD0r71+IP/J93wz/7AD/+gXdcivjy3Vgy/sWYIOQRpHT/AMlKteFdY8cfEb9rXwX4y1T4X+IfCthp1lLaSG6t5WjUCOchjI0aBcmQDFAH2HRRRQAV4Z8U/iD4q8S+LdU+GPwj1RNH8Y6GEvtQudStkNrJalBlI2KyEvuli6oOh5r3Ovmnxt5fhz46+IvEfwk2+KPiPdRQw65ol6+yCzsdkWZlJ2ZbKQjG9vvnj0AOo/Yz8e+LPiH8L7/WvGOoC+v4dXltUlFvHDiNYomAwigdWbnGa5r4p/tZ+CtBbxR4Z0u08QJ4i0/7VZW9x9jha3W6TcitkyZKBwDyvIHSrf7SHjbwt4y/ZR8X6x4J1eK9sobi3t5JrdHi2yi4gLLhgp6MOehzXy98TPhN4T8H6D8J9cu9d1RbTxhBHc6zNKFb7KhW3Z2iCrngTP13HgUAdBonxL+BXiywg1v4z+FfEWveOJyV1DULL91DMFO2LCRzxqMRhFOEGSO/Wvo/4w6P8F/F3xk8K+DfG3hjVNR8Q6npZ/s64imkigjt1Mr7XKSqc5V/4T1HNeZ/Baf9l34W+LJvEWkfFC/1G5ltHtPLv7ORo1VmRiw226nPyAZz0Jr3X4l+OPEfhDxxpOo3Gi6Yvw5jsjNrOvzZMtm5LqiqqtuILeUOEb756YoAy/jfo/xG8K/DbTIvgzq2maDp3h2yma7hu0EzvbRRAokZkSTLAK3UjORzXmnwK+I/hj9oTwrbfDH4o2eoa3r0Rl1GeYRrbW7rG+Ew0LqwYLIBjaAean8deKNH8U+KNL8R/FrUv+EU8I6bqQv/AATqGnl2/tqLcrEzIBIwG1YjysZ+cj6eeXfj3WtW/a91bxT8DdLsPFks+kpEkcqNDE0YjiEjfO0ZBDADk/nQB6H8KviGni34C/Ee5+LRn1vw/o98bRra0hWKUWy7NqL5ZQkg45LZ45NY/ij9nPw/4y8H+EfGnwJ0+28PTzOt+X1e9nLFMBo/lPmgMGH09zWfpvgf4beEvDGu/Gv4e+KtU13V/DMrSz2F0QLMXT4Vo3HlozKPMOMNzgc1c+FvjOaTUZfiD8NvJ17xDrhiufHGnXLsltotuDlngDbCQPm/ikOB0oAb8XNZ/au+GXg9/FPiDx/4bnsUnjgZbOzheTc5wDhrZRjj1rgv2bfCPw28TfDnx98Q/ijot1rB0i5FxI1vcSRSbWUs+1UdFJLHv+lfQ37RCn43/s8S/wDCrceI/O1KIx+WfJ3eWx3/AOt24x714NqnwN+Fr/BjxT4q8LeNte1DVvD1p/xMbUlFhjulA3RsDECwB3DIJ6dTQB0fj658P/DD4ceEvH/wAtJvDNz4vuhaSSXpNw7Q84RlmaRVw6gkrzx1rl/i/wDGL9pD4X+Lv+EZ8ReNtMmvDbJch7PT7d4yj5A5aFTn5T2rg7L4Y6X4u+GWlXvw41TUvEHi22ie48QaUzrHHYQjdh03hQeQvAZjz0r2f4JaZ4K179i3UIPiNrlzpGi/283mX8K75Y2DRFAPkc8njp3NAFrRPiB+0F4f+JHwysfGni/Sr7SfGM8EqQ2tnBuMDlNyufJUq2JB90n61sfta/tI33hPVJfBngO6vtN8Sabep9vuZrKGSB4Wh3bUL7iTl0/hHQ81r+G/C03iB9L8efEqF/D2gfDvZP4ZvLSVXTUNPQBlmnX52ztiibChD8xG308s/a/8aeJvGdvo99baHpr/AA8m1eKTRNdhUiW9cRlWVgzblAbzRgov3B+IB2Hhv41fEa7/AGOfEvxCutcjbxJZa0lpbXf2KEBYy9uCNgXYeJH5I/lXL6z8Yfjz8PLjwF4j8eeLtP1Dw54iEV81tYWVu0zWo8tpEb90m1ykgxhuvfipf2utP8I6h+1JoOj+NtbudB8MSaAjXNxaISYyGuCmFCt1YKPunrXmPi7wP8Irz4ieBvDPw88dax4gs9Y1FLPUpJ02vaq8saKY90SDJDP2P3RQB9Nr8cNU0l/+Fua5qE83wp1vbY6LpcNnH/aMF0OGeUcDbmGf/lq33l49PpCNg8auvRgCK+QtP8H6V4o8b3v7Lt9NdQ+FfCEK6vZajE6i+llbazLISDGV/wBLfogPyrz1r3fwd8bfhX4o8Q2vhjw74ugvtUm3JDbi2mUuUUk/MyBeik9e1AHo9FFFABX52/tG3njiz/as8Zv4Cl12PUXigSb+yBIZTCbeHIPl87c7fbOK/RKvizWbb4mXP7bPjpfhdfadZ6oLGBrp75VMZtvLttwGVbnds6D8aALnwHmT4d/sf+LdS8e+B7jULSLW98mkalbmH7QrfZkU4kU8Buc4PK1R8ZfDGLUNI0T4qeLfiJZnwxFbjXNH8I34AVLXak39nwbpAuNgSL5Ux935e1dr+3lb/ExvBOoXGl32mJ4CW0thqduyr9pef7SMFSVztyYujDoayvif8Nbrxx8Ffg7r8xtz4c8M6DFea8pmZJmtPs9u8giAHLbInAGRzjmgDh5Lb4e6Fo8H7Rd14D0y98M+IJP7LtfCBhQR2UykqZxIQVOfs0hwEH+t68VPYahfaT8f/DHhHxh8YLfxz4L1e3kuNQiur4PYIpSXZDKrOyZDJGRnHO3gV7z4K8FfB74k/s9aLpenaXfL4IguZry0hubiSKWORJJVdmYMTjc0ncjBrj/iB+yn8N9U8Aag3w4sEXXnRPsFxNqsrwA71LbuWH3N3bqRSur2Hyu17aHOft96A174D8CHwfo73ei2C3TK2mW5kt7e38uLYcoCqptBwemBXhf7Lvw78eeLvGok8L61rHhKM2kzDXILaXy22soMQdSoJJPTd/D0r7H/AGffBHxQ0fwbqXgv4pXmkXugLpsenabBYt86RbXSRWYKp+6VAOSa57WPh98cvBV8fD3wT1Lw9pfgq3UNaW1+wlmWRvmlLM6Mxy5YjnpimI9Y8IeGfhzceFtQ0PRbDw1qGnXDhNWis44niuJwBuMqrkFuASDzXxxrPipvgV8VvifbL4Du49F8QrNp+mlENrbxrg4MZKFXUb+i17prnww+KfgZ4bf4E3Oh6RY3y/atZXUJPNaW8PBZDIj4XAHAwPal0L4S+P8A4iNNZ/tES6TrWnWYEmlLpkxgeOU8OWMapkFcdc0AcZ+zF8SrXwN+y9BLpumN4n1uLVJv+JJY3A+1mNnGZPLAZtoHOduK+c/AvjHxVo/irV9eTRNav/CT6k9z4g0dA5tJkZmzFcfKU6HHzDt0r69+G/7Pp+Hv7Ri+LPDEFta+EE0x4Viku3kuBMygNwwPGR/eqr4O+CPjPSfhb8V/Dd1JpZvvFd1LLpxS4YoFbON52/L19DQBxngr4M6nr0Enxi8B+Lm8EaPrcBu30KytiAkCH5rcurqrKSh/hxz0rg/ixHJ42+A958SPCMx8IeDYL2Oyl8IW4/0eScSLm4ym1Nx3p1TPy9a+wvhJ4O1bwv8AArSvBeptbHU7XTZLaQxOWj3sXxg4BI+Ydq+XYP2e/wBoeH4Z3Hw5j1LwuPDk92LuS3+0fMZAVOd/lbsZUcZoA9n/AGYtEitfhNfr4t+JFh410a8sLZprW5nWSDS4PJO6CTc7BVwcEHaPk6VN8fPh54O8ZfCvw3peieKPD3hfQtP1Jbqxkj8o20+FkHlRYdVySzHgnkHiuO+CnwD8c+EPg38SfCerSaR/aPiSzENj5NyzRhhHIvznaMDLjse9d74O+CGnXfwE8LeAfiBZxXl3obyXCC1unWNZy8pU7lwWGJOQRQB80ftOxD4laFP8W9VY+DtU0+KHTI/C2p8XtzGJf+PhM7W2fvj/AAEfu25qvbfE3wxongHSNJsvgH/Zvii50tINJ18QhJ5brywqXcJ8rczbyrjaxOSOa7L4jTeBNN1uG3/aitLzWfHBtw1vPoJZIBYFm8pTtaMbw4m7dCOaqfErwJ8Z9U0fR/iJpmoaGPCXhC1OreF42YLcW1iipLCHUp87iOKPIZjyDzzQB7j+yrFp9x4GsNV8Rpat8SJrSZdXlvAo1VoRMwj84N+927BFjd2C+1eZ/wDBP+x8DSaHqN7qEOhN4tj1qdbF5jH9tWLyUz5YPz7eX6cfeq9+xz4e8feJfHt98cvFt1p9zbeIdLktVeMhJWdJY4xmNVCqMQEdfT1r1nwR+z38LfBni618VaBotzb6paM7QyPfSyKpdSp+VmIPDGgD1aiiigAr4s/aj1/x78Rfinqvwl8G+F45JNGngvZLyxcpdSR+Sud7FgNoMw49lr7TrmbLSPBVn421TXbCz0lfFE1sFv5YmX7U0QC4DjOQPlTqOwoA+TP2h/DPjP4UfBzVvAGi2F74g8GX5hvtQ1+/lDTW05mQCJQCAFzFH2P+sPNa/grwXr3gD4RaRLoq32ueHfHeixN4qvLuYBNBtGgBeWFc9knlPIb/AFQ4r0G6+Nvg/wAc/s5eJfHWteCp73Q7C+SyudKuZEYznfDtbPQAGRT/AMBrxjx/8dPEXiWHwhaeDfh94o0jwlp+I9R02KFng1KyPlgQfKmNnlq6+mHoA+lPg9pPhXQ/2eY9N8Fa7JruhRWl6ba+cYaUl5S/GB0YsOnavFPCniTWPDV4l3pF48J43x5zHIPRl6H+ddh8EPjH4a8T/wBr/DPQfh7e+D49O0a6vFtpSqqgyu5dmAQSZd1eval8OfB+p6YsDaNBbOUG2a3Hlupx1yOv45rxsywVbE1IypSs4o+oyLNcNgaM6eIhzRm/J7eT9S38PPF1n4v0MX0AEVzGQlzBnJjf29Qexrpc14D4Htb74f8Axgj0K4l3216PJD9BKjco31BGPzr0b47axqXh/wCEniHWdHumtL+1t1aGZQCUO9RnnjoTXXlteeIp8tRWknZ+p5ue4Olgq3PRd6clzR9Ox3GaM18nadqv7RVr8Prb4kWviax1bSzbfa5LN41aTyRncWXYOgBJ2tnHSu68a/FbUNY/Zgm+IHhudtK1TzIYpNmG8mUTKkijI6EHjPYivUdF3WvkfPxxcWm2mtL/ACPd80Zr5w+OPxA8YeH/AIFeAfEGka1La6nqUdu15OEUmUtbb2yCMctzxXY698WoIf2cl+IVtKi31zZrDCvHF43yEY/2WDN9FpeylZPvoV9ahdrsrnr1FfMvgr4i+NL79ljxX4tu9dml1uyvPLt7som5F3QjGMY/ibt3ql4StP2gvE3hrT9dsvibo8MF/Cs0Uc8irIoPQMBGear2D1uyPriduWLd1c+p6K8O+M/xA8W+BvB/hfwpp0kV/wCOdaRLf7QFDKrjarSKCACSzADIx1OOK4fxHd/HL4Nx2Hi7xF4oj8TaPLMkeoWjOXERb+HJAx3AZeM4yMUo0W1uOeKUW1Z6b+R9A6r4h8Dt46s/B+pXWmyeJLq2M9vZzQ7pXiG45BIxj5HOM9jXzrrniK7+GWr+N9W+EoHxAimvLi48V297IfK0Py2ciNVG35TumBxu4iArD+NnxAg8OftdeDPHmnaPe67A3haOWG0tB++lWVblRjAPQNk/Q1fj+PfhPSLTxDMv7PuvWVvrYd9acw7EugQ24ykpgj53zn+8axOpO5ynwu8T/HbUviBefF/wr8N01DTtctfskdpHMUs0VCiFo1LgggwnnHUtXu/jXwv42vv2t/BHimzsL1vDVnpLxX06TAQxyFbj5WXPJyydj29K87+IvxGkvP2ZvC+ofBSC58NzyattbSNKdZLi2hBnDbkTJCs4VskY+YetfUGk+JfD+oSQ2lpr+l3V26/6mK7jeQkDJ+UHPrQBsUUUUAFfGv7SnxI8K/DP4razq/gJrmP4h3ckNprbXUJktvshhRsICcBvlh5HvX2VXxB+3v8ACrT9Hv2+KCaxcvc63qkFpNaNGvlxKLcjcG6n/VDj3NAGD8Riz/ATXH+DCqnwpNzH/bK6h/x+i/8ANi+7u52Y+z9P9qvpHwn/AMLM/wCFcfBz/hBTpQ0j+y7H/hIPteN/2fyoP9Xnvt8zp3xXzF4n1Kz0fwbdfs//AAjnTx9a+I2TUpNQhz5yTKys0SoOOFt1Y5P8R9Kf8JPhP4ge7Gj/ABR8beJfh49xJDa6DbSTsv25ySGSNS2PlzGMD++KAPWYLiO1/bf+J9xLnYng/JwMn/U2dfUthKk9hbzR5KSRKy5GOCARXzl8KvhV4F+HfxM8TN/wsO78T+JV0CaO/wBMuivni3byn3k8noEA9mFdTqnxwjGniLRtDeObYFR7iQFU49B1/SuHE4ylhZ3qytdHrYHLcRj6XLQhdp6u6srr/gFn4nvHefGjwrZ2xDXEJjMuO2X3DP4A1t/tMf8AJCvFf/Xov/oxK5j4F6LqGteI7rxvrLPKcssMjj/WSHhmHso4/H2r1Dx74atPGHhDUfDV9PNBbX8YjkkixvUBg3GeO1RlLcubESVuZ3Xoa8RxjTUMHB3dONm/N3bPMvBfiLR/D37J9hfapeW8aLoUkaxu4zI7BwqAdySQMV4/pFjc2f7DWtTXCMqXmsJPDnunnQpn80avTtM/ZX8BwXcUt9quuahBGc+Q8yorexKjOPoRXp3jnwBovij4eP4HO/TNLKxLGtooBjWNgyhQeP4RXt+0hF6d7nyfsKs4+8rWjZHz7+0Kiy/s6/CmJ87XFkrY9Da4NcCvhLxDJ8QpfgtcTyf2Lpmp3GpEYPEQi3b8+hQLj3b3r6n8afCPRfFPgnw34VvNSv4bXQDD9nli275PLj2DdkY6c8V0k3g3RpPF174o8orqV5pg02SQf889xOR78gfgKI11GNvUU8HKcrvy/wCCfL/w/wAf8MWeOccD+0Dj/vu3rf8AhJ8AfB2ueCvDvim88RaxBeXMEV08MdxGI1bOcAFc44r1XRfgvoOl/CrV/h5DqmoPYapOZpZ22+ahyhwOMfwDt3NcUv7KfhJQFXxR4gAHQB0/wqvaxd7O2pKw01y3jeytv5lH9o+4i0T4/wDw18Vag4XSEZY3mPKIVlyTn6OD+FdT+2Hrel2vwTu7SS4gkn1KaFLRA4JkwwYsvqABnPuK63UfhT4Y1T4X2PgDVhcXljYxKlvcswE8bDOHDAcHk+xFcN4P/Zm8K6Pr1tqmsa3qevxWZDW1pdALEpByAwGdwHpwKiM4aNvY1nSq+8orSX4dzzDwVY3OmftZfCGwvFK3EPgdVkU9QTDeHH616z4u/wCFmf8ACtPjF/wnR0o6T/Zl9/wj/wBkxv8As/lT/wCsx32+X175rM/aS+DfhbxJ4hT4l+IviBfeEI9PsorJriEKqxjzG2nfkEEmXbXkdj8MPhRr95Dodt+0tquoT38i20dr9p3eeznaEwWwck4xXO3d3O2MeWKRzv7KS/8ACoLZPjN40Ig8Ka1Zy6XZvbfvZ2nMwPMY5AxBJz9PWvQPgDJ+zNJ8YNGfwGviQeJWeY2f2vzPKz5T7854+5u61qP+xlo7WEVhJ8RvEUtlC++O2aJDGrc5IXOAeTzjvVj4Y6Ppeu/Gzw/4q8Z6fa/D7xlp8cttpvhmGNF/tC3Ecg+09Ac/PIP+2VIo+oqKKKACvIfFHw4n8Q/ELVtQ+JOuaZrHgKaNDpeiXf7sWl0FQeZu45wJe5+/04r16vmT9rRP+FwBvhL4FZb3xZoV9FqV/azHyUSDyiuRI+FY5nj4Bzz7UAeseB/hN8J9A1mDxH4S8MaTb31sXWG7tpGcoWUqwB3EZ2sR+NeW+IgfD/xk05viOp+IC6r4i/4pYWcef+Eb/fD/AFuMY+/D1z/qSa8j+EHjbxl+zT41sfh/8RobLTvDl8ZNUuzEn2mZd8bRoytGTxviUEYPGau/s0698QNa+PHjjWvhnb6fd+GdU8Qx3OsS3oCSLaPcTMjICwIbY0nGDzjigD3hda8E6h+0P4z8J6X4Ski8bJ4eLXOsbhtuImjg2x/e/wBuIZwPuVX8E/Ba8eWO68UTpFCuCbSBtzP7M3QD6Zrn/wBqYL8Hru4+N3hFQfFes3MGj3X2w+bbiAxE/LGMYb/R4+c+vHNVodW/bIliSRfD3g7a6hhl4+h/7a1x4jA0cROM6ivb7j08Fm+JwVKdOg7c276/I+jtPbS7a3axsZLSOKyUK0UbriEDsQOnTvS2ep6beS+VZ6hZ3EmN2yKdXOPXANfmbe/E34h+BfG3xFsbuPTItW8RTT2evIYvMVX3SBxGQ2By74PPavRf2TPG3wO+HNjB4o8RatrFv4waOe2uI1t5JLcRM4K7Qq9dqr39a60rKyPNbbd2ffODVGfWNIt5mhn1WxilQ4ZHuEVlPuCa+Br/APbF+K326f7Gvh/7N5jeTusGzsz8ufn9MVQ8U+F9L+NGhP4x8C+deeN0ifUvGEEr+Rbw5U/NCHGCMqeAzUxH6FWmqaZeTeTaajZ3EmM7Ip1ZsfQGrmK/M/4VeOPCHw18DJ4u8OXVw3xPWd7cQXULPZi1c8tgADdgf3uvavrbR/G/xj0n4BeLPG/jix0S21S2slvNGFuoaN4ygOZFVz3I4yKAPdYrq1luZLaK5heeL/WRrICyfUdRQbq1F2LM3MIuSu4Q+YN5Hrt64r45+D/inUvFer/8Jf8ACtba8+JGq+W/jKC9Ux2kNsHA3QBiBnITozHrxX01cfDXw3P8Wbb4nSfbf7et7M2ceJv3PlkMOUx1wx70AdTe39hYlRe31tbF87fOlVN2OuMnmkfUNPS2junvrVYJTiOUzKEc+gOcHpXy54U0LT/2l/FXi63+JCyKvg7VZLDSzpj+QfKd3B8zO7cf3Kc8d68P/aP1++0HxRD8ENPEQ8KeFdShk07eu65LPGHYvJn5uZn6AdvSgD2T9qu38bfED4/6V8GdG8SjTtH1jRo7qW3mXMDSRtPJubALZ/dLj3ArzzxP4B0m40m51DwTaw+C9d+GUb/2nfXe5DrVzCMia2yTzvgdgCP+WiV6J8c/GGh+A/24PCvijxJcSwaZa+HSs0kcRkZS4ukX5RyeWFdD4h8Gn4taRrHjT4zx/Z/CGjxS6l4YudJl2SyafIpkZ5U+YlvLSE4wDncMUAcV8JP2vVsPBdho/ifw/wCIvEmv26yNdXlv5Z80GRipwMYwpUdO1UPCfxU0z4uftn+BPEGl6XeadDa2M1m0dyylmYRXDZ+XjHzgfhXX/snfDW00f4r6r4/8GCW4+HWpaQ9tpV3dTD7Q7+ZF5gZCAww8coyQOAPWt39nD4XfA++1xPiN8ObzXrubSryW3DXcpVFlMeGGxkBI2ycUAfSFFFFABXM+KdQ8EeD2l8Sa/daJoM16RavqVwI4ZJTjIQyHBbhc4z/D7V01ePeJ/hze+MviRqy/EfWNI1vwE0ccmk6G7mKa1ugqL5hZQrdPN/jP3+lAHlHwn+Ffwwuvi7pWs3HxtsPiHqMSyrFpl6Y7lp18t+PmkYkLuL4x2zxXb/ED/hUK+NNCk0r4peH/AALP4d1Iyalp2mzQ24vmR0/czhGX7uxl+YHG9uK8Z+LPw7/4RL9q/wAK+HPg9PZeDr+50g3EFzNKzxRyYuA7EvvPzIm3GD2r0jxp4J+DHhvU/B9n478EnxN4o8VXCwahqmnzSeS16TGJp5AJFCKzyFuF6Z4GMUAYPxr/AGrtBsfGF74ZsfBugeNdCtmikhvZLwSRSuYwxKqY2XKlmXOexrkLWH4geD/iZoviv4Z+IfE3xd0CGNpbpLa5lkt0mdXU28mxnAZVZH5HccVtfE39kG61zx5f3vw/1jw1pOgSLGbexluJ3kiwih8/K3Vwx6969t8KfDW/8F/EHQ4/h1rWkaL4HSN5Na0VXMs17dFGXzAzhiOBFxuX7h45oA86/af8b6X4W+F+h6pqvwp0Nde8ZWNwt6LmBFn0+YxLuJYx7mdTJ1ODla5D4DeIvC+l/s6abFofgTw/498cJezfaNHMEcl6IDK/71hsZyoGwdMfMK9i/a8n+H8uneHdA8aaDPqOoa1NPZaHdK5WOwuXVEEsmHX5Qzxk8Nwp4rlvA37PuueDfhxbJ4G8QeH9N+JazutzriSPLG9ozkmIKysBx5fOz+HrzQB5h+y5oXgLx18O/GfgbxFeaLo3iXWtUKaf5sMb3kICqxEKthsAqwwCO9XJYfB15f6j8HL7xfZ/DdPCH+iya9E6Qy68Pussygp064LP1NJoHij4P6x4ti0D4b+D7zwz8Rp5nh0/xBePm2guhnfIymVxhgHA+Q/eHFcF8ePgb8QvD/iDS9a8T6/pWvah4p1LyTc2YkP71iPnf92oAOew7dKAOk/4WZ8P/gvjwNofhTwt8TLSH/SDr04iDSNJyY+Ef7vT7x/Cu58GaT8Ol8Sad4p1f9o6G6sZJBd3Hh27vVa22ONxtnVpSpVc7cFe3QVPN+yJDF8Fv7Hkn0CPxuL7zDrDXE4g8jd/q8Y64/2PxrnPh/8ACX4e/DzxppPgH4q6RZ+Lta8UXA/su6024k8i0QfKRJ8yHJb0VulAF/xh4w8C/EDxhrvg3wzr2jfDm20hvO0/W9GmSE6220AQfJ5eRubI+ZuR0rqfgt468ZeAfgjNpGr6ZqXiD4ijUHnt/Dl/dP8A2hNasUHmBGDPsADnpjg0748eEf2e/g7odnq9z8PWub25naKzFndyM0MyoXV2DzAbQQOx+lbP7H4t/HfhaL4s+NPL1Hxjb3U+nx6tLiNltwq4TamE/jbnbnnrQB0X7Lnhrw9osni7VtJ8TwarqOt30d5q2noVLaTcN5jNbuVJJZWd15A+50rtPiIvwx8PQt4k8aWPha1klfal3qVvCHmlCkqodhktheO/FfJvwc+M2k/CHx78S4Nc8O67qH9q6/LLC1jCrABJZgc7mXrvGMZrpviT4G+I37RFhb+JNP8AGuk6Z4OvJRd6XourDyri0ZVMTF9kZySQ5HzHhhQB23wx+N3wl+Jnh2TXviLZeC9E1eK5a1S21OWGaQwqFZWDSKDtJdhjpkGvD/jl4P8AEWsarcXHwh8ea74/0nUZ7hr/AE3R5nlt9LjZgYoCkblQhUuqggDEZGK4LU/gJ4gsPjNpnwvk8ReH31HULM3cd4s7/ZkULI21jt3Bv3R4x3Fe7fDfx94J8BG8+FPgfwnrWk+NdQ2aJPrqxCS1k1BA0K3J3ux8oSMz8J90/d7UAeT+MvFfxZ8I/ADQPAOoeDfEHhKz0/UGZdY3zW7XJczP5JAAH/LQnGTnYOK9d/Yon+Jvgm4j8Daz8MdYttH1S+lvZtYuYpIlt/3AABBXByY1HUfeqL4j/BD4/eNNITSfGfxZ8L6haW0ouUglJi2yBSA3ywqejHr616Z+xJ418VeOPhjqmoeLdXfVLy11d7WKVo0QiNYoiF+UAHljz15oA94ooooAK/Pb49eAfFfxE/a68XaR4S08X15bC2upUa4SIJEsMALZcgdWHA55r9Ca4XWPFXwn8L+KdQvNR1zwfpXiQxBLx5rm3hvHXaCquSQ5GAuAfagD5h/4KD/D/wAV33iaH4g2unLJ4d07SILW6uvPQGOQzuANhO48yJyARzXK/Bn4dftDaD4A1lfCPhPS7jR/GulxrLLdXkG/yHjfa6DzVKsVlP3ge3Fanxl/aL8Q/FD4La7ptv8AC++sdEmlhin1lLp5oLdlljcKxEQUMcKMFh94V6poGs+ENc8CfCOeH45aX4Vbw3YWcmo6bHqkafbSscO6GZfNXGPLZcMG+8eKAPMf2JfCmveCP2mde8M+JbMWWqWnh6QzQiVZAu6S2dfmQkH5WB4PevEfgtdeMLT426Vc+A7G1v8AxIt1P9it7ogRSExybtxLKMbNx+8Ole6az8TLrRP2y/FvivwB4fb4gJdaRFbLFpUxkGzybbdIGjV8hWj2njGT1rS/Y78B2vjj4IeLzbTR6D4jl1torTXYbYNeWI8uFiI3yrqCC6kBhw5oA1/jT4m+GHxT0LSvBvjzXrux+JOlpJarp+nQSLbjVZFVDCZDG6FPNVVyHxjPzY5rxnR/Cvxq/ZsvR8Rbrw3ptvGynTy11cxXEZMnzY2xS7s/J16V6h8Cvh1beGPiD8Q9I+JNxDb319MLLw74g1y3WOa7uS0o+0WrTHLSZaN/kYnJXmvIPjn4U+Jdn8Tbz4Xx+KPFnxAa0jiu1izPMW3Rht/k73xt34z7+9AH0xbfsg/C3V7ePVrjUPFCT3qC4kWO8iChnG4gZiJxk+prlfiL48+NfwNuNK8G6F4d0B/Cv2kaX4cuL0+dcXKrgL5hSZcMdw5KqKrfGnXtQ8b/ABm+HXgXwP8AE260qC70wW19Lo+os628y7iRIkUiguAuMEgiuW/aE8ReJrDXPAngfxTo2rR2HhXWo408Uak0gXVgrR7pcsuBxyfnf60AdX8WtD/au+Jng+Twt4g8C+G4bGSeOZms7uFJNyHIGWuGGPwrx79nPTfDun6/evLdXK/FHTb8J4Y0t8/ZLq5UMCkrBcY3DvIg96+uh4i8D/8AC5j47/4X3ov9k/YPsv8Awj/9sRfZt+Meb/rdue/3M+9fM37OfxQ8IeE/jDqdlrXhvQ76PVvEDyweIbuaNDpybnG9WZDhTkHIZaAPTdB+EPw1+LvjXVx441TWrP4lRItx4k03TZQlrayHCgRs0bqRjZ0duT1qz4/+H1l8O/Dc/gHXftFp8EX23l/rJmEupJfMw2IoQH5S6xj/AFR4J59PQfjhpPg/UNB07xtonxD0jwU0t19rfVrCWKJtbVEJEBmV0MgO3jlunQ14r8KvitdfHD9p/TYdY014PDU+myxy+H7m6N3ZyPHG7CRo2UIW3YIO3I2jmgD6L174rfDH4YeF/C9rrOvT2the6bGdKdrSaZpoERAGbYhwcMvUDr0rxe58Ffs8/H/x94h13RfFXiS6157X7bdQwq0ESqipGCBLB7LxuPWuI+P+veGvANl4h8LSatpvxLuNfN0tlJNOjt4UwxUQxLmQp94DCmPHlDivVP2UfFfwj8L/AAO0S6vda8G6Z4ia0nW/Mtxbw3ko86QhJCSHOQFwD7UAeU/snfs9eB/ip8NbrxJ4kvdchvItUltFWyuI0TYscbA4aNjnLnv6V9UfBO3+IGlnWPDvizSLCy0DR3isvDM0Moea5tI9yK0xDn5tixE8LyTxXz1+z1408S+P/wBoPQ9c8MeDdQ8J+A4be4tryy07f/ZhuBDI3mSbESPzCWiHIz8q89KzvCXh3xt8TPiR8U5ZfjR4i8J6b4b1ib/l7laFITLP/wBNkWNUWL6Y9MUAdx+1v+zldeM72bxp4Htr7UPFF9dwreW0t7FHbiBYSm5Q4XBykf8AEep4qH9knwX8d/hpqsPhnWvC2lW3hG8u5bu/uXu4pbiNzDtXZslPBZE42nqa51fAdmzBV/bRYknAA1br/wCTdWvCui+Nvhx+1t4L8G6n8T/EPimw1Gylu5BdXEqxsDHOApjaRw2DGDn/AAoA+xKKKKACvkD9oX4feFfi78WNb8JeCdM/sz4g6eYb3VtT1GSRLS4tvKRAibS/zfPF/APutz6/X9fJ/wC1z4Z+OXxD1abwvoHguzn8MWd3FdWd/BcxxzzsIcMH3yjgM78bR0FAHl3j/wCDvxm+GPwJ1+wu/FOgTeD2uIrm/wBPs2LySSNJEqsC0IIwVjJAYDC1n+FPhN4f+NXhLSYPhTp6aDrehWkUfiWbWJ5RHezyINrw7TJwGjlJGE4ZePT0H4LfAf4geBfCd18Qv7GupviHpt08elaLc3kTWc8LqqM8m1uSFeUgbxyq8evpXg/wZ8QPih4i0zXPjJ4ej8KT+FL2K80VNHuECXblg0gmG+TIBijxgqfmagDy/wCHXiX4X/sza0+geLPD+rXfj62tzDqWqaZmW2limZZkVBJIvRPKBOwcqetdZ8cfD/jL4PeELrxR8FNZ0zw14QjhS81OybE8891LIE8xfNR+NpjGAwA2nim/tgeGPjX8RNRm8J+H/BFheeFrW5gvLTUI540uJXEJDBt8g4DSOMbR0HNfPDfs0/HVl2t4NuCvodQt8f8AoygD1+31fXrzQPCOt/GrUoPEuo+JPLl8BSWcaqdLvX24luAgjBXc0BI/eD5Dx6+SfFDxP8Xfhf8AHnUtT1jxVaTeMhZxw3GoWkEbxvC8aFVCtGF+6F/hHIr1L9mv9l/xCPFLax8TLHU9F/sie2utLSC7gdZpEcswfG87RtT06nmk/a0+B/xQ8bfG7VPEPhnww+oaZPb2yxzi7hTJWJVYYZweCD2oApeB/gf4x+Euv6f8afF2o6TeaNo//EyvYdPkkkupFkUjCKyKpbMgzlgOvNeX/G/4qeI/jL48TTBqMv8AYLamRotrdQRRG2EhVBvZASe2clq+1fA+s/HD/hT2ty674J0e38V2CpDo1gsqmK6QKgy5EpGfvfxL0rxD4s/s2+J/FM+geMbfSbxPEev3om8U2UV1AsGn7tu4w5OcDnjc9AEvwf8A2PtR07xpHc/EeXQNZ0FYJA9rZ3twJGkI+Q8KhwOe/wCFavxx/ZCh1bVNNl+FVvo+h2iQOt7He3twxkk3fKy5D9sjqK6X/hQt38HVbxp8IRqvibxTGPs0Vjq91F9nMUhxIx2+WdwAGPm/A13HgrxH8c7z4c+JtQ8TeCNHsfFNsP8AiS2UUoMV0dv8Z8045/2loA8C179mn486z4M0jwfqnjHwpNoejsWsLYyOvlE5z8wgDN1PUnrVbwH+y78bvBPiSHxD4W8W+E7HVIEdI5hNJJtDKVb5XgIPB9K0fi74f/aX+Ltro+jeKPh7p2mWNpeiZpdPu41fBG1id07ZABJ4FF58E/id8IfjJa+Ifg/odz4m06CyIWTVryEgySKyupAeM8DBH9aAMHXvg3Y/GbVrtvhtb2uj63oVw9r4rn1SWVI76+Y/NLAF8wBS6SnGE4Zfl9KP7RHwO0j4ZfAvwhLLZ2p8X3Gq/ZNRvre5leKYMsrKAr4AAAQZCjoa9m/aO8J/FnXPEvwz8ZeD/C8F5q+iRG6v7YXEaQx3JMTbCGdSy5VhwTwOtKvhP4rfGof2H8afCdt4a0nTCNR0+fSbhBJNdL8ojbMknyFXcngHIHNAD/2Y/hD8Zfhbrltp+qeKNAk8HNLNcXmn2pLySStFtVgzRAjDKhPzAYHSuG+FwLaf+1Oqgkk3uAB/1+19M/BrVPiFq/hOW6+JXh+x0LWReOkdtZvuQwBV2uTvfkksOvYcV84eHfD/AO0R8OPiR4/1Pwb8PtM1Sw8RaxLciS9uYyGjEsrRlQJlIyJDkEelAHxhDHIZUAjcksMfLX3p8Qf+T7vhn/2AH/8AQLuj/hMf2s/+iQeFP+/if/JNZ3g3wz8cvFX7THhT4hfELwTZaNaaVay2sklpcRlFTy5tpK+a7ElpMcUAfWFFFFABRRRQAUUUUAFFFFABRRRQAUUUUAFFFFABRRRQAUUUUAFFFFABRRRQAUUUUAf/2Q==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71590" y="972191"/>
            <a:ext cx="6600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Roboto Cn" pitchFamily="2" charset="0"/>
                <a:ea typeface="Roboto Cn" pitchFamily="2" charset="0"/>
              </a:rPr>
              <a:t>KNOW THESE SYMPTOMS</a:t>
            </a:r>
            <a:endParaRPr lang="en-US" sz="1400" b="1" dirty="0">
              <a:solidFill>
                <a:srgbClr val="D54F2B"/>
              </a:solidFill>
              <a:latin typeface="Roboto Cn" pitchFamily="2" charset="0"/>
              <a:ea typeface="Roboto Cn" pitchFamily="2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D33C0E3C-2B81-4CF9-8949-B37E94F9A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4572008"/>
            <a:ext cx="1554480" cy="1554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938451" y="2146688"/>
            <a:ext cx="3786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Roboto Cn" pitchFamily="2" charset="0"/>
                <a:cs typeface="Arial" pitchFamily="34" charset="0"/>
              </a:rPr>
              <a:t>Don’t report to work if sick!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38451" y="3174982"/>
            <a:ext cx="3786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Roboto Cn" pitchFamily="2" charset="0"/>
                <a:cs typeface="Arial" pitchFamily="34" charset="0"/>
              </a:rPr>
              <a:t>If sick, stay home!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38451" y="4218390"/>
            <a:ext cx="3786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Roboto Cn" pitchFamily="2" charset="0"/>
                <a:cs typeface="Arial" pitchFamily="34" charset="0"/>
              </a:rPr>
              <a:t>If sick at work, go home!</a:t>
            </a:r>
            <a:endParaRPr lang="en-US" sz="1600" dirty="0">
              <a:solidFill>
                <a:srgbClr val="C0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4919" y="3071810"/>
            <a:ext cx="599693" cy="47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2838" y="4143380"/>
            <a:ext cx="585424" cy="45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68507" y="2049039"/>
            <a:ext cx="500067" cy="46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7303" y="571480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Roboto Cn" pitchFamily="2" charset="0"/>
                <a:ea typeface="Roboto Cn" pitchFamily="2" charset="0"/>
              </a:rPr>
              <a:t>DAILY HEALTH </a:t>
            </a:r>
            <a:r>
              <a:rPr lang="en-US" sz="2800" b="1" dirty="0" smtClean="0">
                <a:solidFill>
                  <a:srgbClr val="D54F2B"/>
                </a:solidFill>
                <a:latin typeface="Roboto Cn" pitchFamily="2" charset="0"/>
                <a:ea typeface="Roboto Cn" pitchFamily="2" charset="0"/>
              </a:rPr>
              <a:t>SURVEYS</a:t>
            </a:r>
            <a:endParaRPr lang="en-US" sz="2800" b="1" dirty="0">
              <a:solidFill>
                <a:srgbClr val="D54F2B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1670" y="3000372"/>
            <a:ext cx="4714908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  Works to identify potential virus hot spots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b="1" dirty="0">
                <a:latin typeface="Arial" pitchFamily="34" charset="0"/>
                <a:ea typeface="Roboto Cn" pitchFamily="2" charset="0"/>
                <a:cs typeface="Arial" pitchFamily="34" charset="0"/>
              </a:rPr>
              <a:t> </a:t>
            </a:r>
            <a:r>
              <a:rPr lang="en-US" sz="1100" b="1" dirty="0" smtClean="0">
                <a:latin typeface="Arial" pitchFamily="34" charset="0"/>
                <a:ea typeface="Roboto Cn" pitchFamily="2" charset="0"/>
                <a:cs typeface="Arial" pitchFamily="34" charset="0"/>
              </a:rPr>
              <a:t> Helps protect workers at the earliest point of disease onset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b="1" dirty="0">
                <a:latin typeface="Arial" pitchFamily="34" charset="0"/>
                <a:ea typeface="Roboto Cn" pitchFamily="2" charset="0"/>
                <a:cs typeface="Arial" pitchFamily="34" charset="0"/>
              </a:rPr>
              <a:t> </a:t>
            </a:r>
            <a:r>
              <a:rPr lang="en-US" sz="1100" b="1" dirty="0" smtClean="0">
                <a:latin typeface="Arial" pitchFamily="34" charset="0"/>
                <a:ea typeface="Roboto Cn" pitchFamily="2" charset="0"/>
                <a:cs typeface="Arial" pitchFamily="34" charset="0"/>
              </a:rPr>
              <a:t> Assure proper medical direction</a:t>
            </a:r>
            <a:endParaRPr lang="en-US" sz="1200" b="1" dirty="0" smtClean="0">
              <a:latin typeface="Arial" pitchFamily="34" charset="0"/>
              <a:ea typeface="Roboto Cn" pitchFamily="2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Roboto Cn" pitchFamily="2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Roboto Cn" pitchFamily="2" charset="0"/>
              <a:cs typeface="Arial" pitchFamily="34" charset="0"/>
            </a:endParaRPr>
          </a:p>
        </p:txBody>
      </p:sp>
      <p:sp>
        <p:nvSpPr>
          <p:cNvPr id="2050" name="AutoShape 2" descr="data:image/jpg;base64,%20/9j/4AAQSkZJRgABAQEAYABgAAD/2wBDAAUDBAQEAwUEBAQFBQUGBwwIBwcHBw8LCwkMEQ8SEhEPERETFhwXExQaFRERGCEYGh0dHx8fExciJCIeJBweHx7/2wBDAQUFBQcGBw4ICA4eFBEUHh4eHh4eHh4eHh4eHh4eHh4eHh4eHh4eHh4eHh4eHh4eHh4eHh4eHh4eHh4eHh4eHh7/wAARCACoAK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r5P8AGPiT45eK/wBpjxZ8Pvh943stGtNKtYrqOO7t4yioY4dwDeU7Elpc80AfWFFfMH/CHftZf9Fi8Kf9+k/+Rq5vxBr/AO0R8OPiX8P9L8ZfELTNVsPEesRW7RWVtGQ0YliWQMTCpGRKMEH16UAfYdFfKXxD/aK1D4aftP8AiPRfE82oX/hG3sIUtbCzt4S8U7xQyb9zbSRzJ/F/EOK02/aW0/4lE+BPhzFrHhzxbqq7dN1DVLeEW0LL+8YvhnPKI6j5TyRQB9NUV4d4MtvjN4T8F+NtS+IHjrR9euYtJlm0j7DGu6CaOKRiSPKTOTswOelbX7J/izxB4z+Cmla54q1A3urzTXCyytGkbMqysq/KoA6AdqAPV6K8K8EeGP2iLP4hW2peJ/iR4f1DwtHdSNc2cMSiRoiG2qD5AwRlf4u3U155+0n+0F4hXxpa+Afhpcano2s2mqmzvrue0heCbdtVNpbecBjnO0UAfXFFeOHxvrfwd+DQ1z4vauvibVIr3ypZdIRMssjfIAGEY4AOeB+NeTQeOfjN4f8Ajz4H0nxD46sdQ8PeKrkXUFtbwRfJaux2xyExqVYAr0J6dTQB9eUV4D8N/H/izXP2jvib4PuteibStLtQdKheOMLBIdgzuA3NyxzkmuU+F3ij40aH+0vpvw++InjKz1uxm02W7kNpbxiEjy3KfP5SMCGWgD6por44+LfxH+M3wg+KukXnirxhBq/hLUNRluRZabbRM62aSjMTFo1IbYwA+bt1rO8PfFj4w/Gn4t67p/wt8Zw+HNGitxdWtvq1vCCkY8tGGVjkJYuxPU8HrQB9sUV4f8K/HfiXwx450/4Q/FDVW1/xlqaS6hbahZQotqlsEYrGxwh3ZhlPCH7w5ryvw7r/AO0R8R/iR4/0zwb8Q9M0qw8O6xLbCO9towFjMsqoFIhYnAjOST6UAfYlFfMH/CHftZf9Fh8Kf9+k/wDkas7wb4l+OXhX9pjwp8PfiD43stZtNVtZbqSO0t4wjJ5c20FvKRgQ0eeKAPrCiiigAr5g+Hv/ACfb8Tv+wAn/AKBaV9P18eeKdY8cfDn9rXxr4y0v4X+IfFVhqNlFZxm1t5VjYGOAlhIsbhsGMjH+FAHxa7MzsSxJJOST1r7I+KJLWv7KxJJJ+xZJ+ljQ3jy3Ykt+xZknk/8AEo/+5KoeK/EHjn4m/Ez4VonwW8ReE9N8NaxD/wAukrQpCZYP+mKLGqLF9MemKAO1/a7/AGdbrxlfTeOPBVvf6j4ovruCO6tHuoY7dYEhKF137Tn5I/4j1PFY/wC2T8F/iJ4+8c6BqXg/w6t/a2uiR2kzi7hi2SrJIduHdSeGHI4r2Ob46aDYfHfWfhjrsdlosGnWKXKave6ikUc0jJEwiCsAAcSn+I52HivKfhD8Vte+GnwV8Wax8TLrUbzxDDqzS6ZpOt3zQ3d3bt5SAxCXLmMMXOVUj5WoA+bvhL8O/GY+KMkh0songrU4brxAxuIwLOKKXdI33vnwI34TcTjivsn4Za98FvG37QN7408H+LtR1HxVc6WYZLNoZY7cQJsUsA8SnPC/xdzxXJfFNdY8RQ/Cnxh4B8LXumQ+LL2K68Tx6Rbki4gk8klLx41HmptaUfvBg5b1Nd9Yav4N8C/GW90T/hWOieD9IhsFZfFxt4rK2ldwp+ziTy1XJOeN+SUPFAHjn7OFv4ZvvgH8WrbxrqV3p/h+TWnF9dW+TJGmE5XCsSc4/hPWu3g+OnwI8PfCKXwXoPja5uVtNHlsrMz2NwZXPlsq5bygMknrwK+e4/hX48i+EHxD8V3mva/4a0u0vS76LNbzRQ6ohdcSHLKrD5hg7WBx1rko/APh7S7L4d67D4x0rXbnXr+Fb/Ro1QyWS71ysgDknOSOVWgDHOnfDf8A4UyNS/t/Uj49+37Dpuw/Z/s+fv58vGcf7f4V6to3hP8AZKl0iyl1L4leKYr5reNrmNIHwkpUbgP9GPAOe5+tfTg8P+Cf+FzHwL/woPQ/7I+wfav+Eg/saL7Nvxnyv9Ttz2+/n2r5f8HW3w8t/hP8aINYh8Nxa5DfSpoyXQhFygDMALcN8w5/uUAdf4u+Cn7OPh/4d2Pjabxz4pTTdWjcaVOcMJ5ArEAqLfcOV74+tY3wS8ZfB67/AGa7v4a/EnxZf6Q9xqz3TLaW8rSBAY2UhhG64JU5FL4zs28efsufCvwv4Tb+2tVsro/2haacPtM9kjGRQ8saZZFyRywA969W+Enwu0TwH40tfhXrvwzs/GVrPDJqEnjC80ZPKjJU4tyGRxxs/wCenV/u0AR33g34a/DT4Vax4G8Ja9qV9q3xK00rodvfnd9rkMeIgrLGqx581eXI6jkYr5h+JPgnwt4E8M6Jp/8AaeoL8T4L0LrekOQ8FqpDPHtdV2k4MXR2+8emOPZPC3w5+IWo/EHxH8RNcbxLJB4C1aS50DQ7m0mYX8KSO6QWpY4jTEaKNisMEYHSsL4//Cbxh4yisvjFY6JrcGp+KL6NLnw6umySXGmBUMYd3GCQfKByUXG8UAfRfwp8BeJfEfjPT/i38VdLOieNtNSWwtrKwnQ2j2pRgrsoLnfmaUffHRePXx/4XErp/wC1OQSCDe8j/t9r2D4USeOPh3400/4W66viLxva30cuoSeLrrzfKtPkbFsd2/oYuMyDmUceviPhLxB45+GXxI+KccnwV8ReLNN8S6xMf+PSVYXhEs//AExdZFdZfpj1zQB8kQswmQhiCGGCD0r71+IP/J93wz/7AD/+gXdcivjy3Vgy/sWYIOQRpHT/AMlKteFdY8cfEb9rXwX4y1T4X+IfCthp1lLaSG6t5WjUCOchjI0aBcmQDFAH2HRRRQAV4Z8U/iD4q8S+LdU+GPwj1RNH8Y6GEvtQudStkNrJalBlI2KyEvuli6oOh5r3Ovmnxt5fhz46+IvEfwk2+KPiPdRQw65ol6+yCzsdkWZlJ2ZbKQjG9vvnj0AOo/Yz8e+LPiH8L7/WvGOoC+v4dXltUlFvHDiNYomAwigdWbnGa5r4p/tZ+CtBbxR4Z0u08QJ4i0/7VZW9x9jha3W6TcitkyZKBwDyvIHSrf7SHjbwt4y/ZR8X6x4J1eK9sobi3t5JrdHi2yi4gLLhgp6MOehzXy98TPhN4T8H6D8J9cu9d1RbTxhBHc6zNKFb7KhW3Z2iCrngTP13HgUAdBonxL+BXiywg1v4z+FfEWveOJyV1DULL91DMFO2LCRzxqMRhFOEGSO/Wvo/4w6P8F/F3xk8K+DfG3hjVNR8Q6npZ/s64imkigjt1Mr7XKSqc5V/4T1HNeZ/Baf9l34W+LJvEWkfFC/1G5ltHtPLv7ORo1VmRiw226nPyAZz0Jr3X4l+OPEfhDxxpOo3Gi6Yvw5jsjNrOvzZMtm5LqiqqtuILeUOEb756YoAy/jfo/xG8K/DbTIvgzq2maDp3h2yma7hu0EzvbRRAokZkSTLAK3UjORzXmnwK+I/hj9oTwrbfDH4o2eoa3r0Rl1GeYRrbW7rG+Ew0LqwYLIBjaAean8deKNH8U+KNL8R/FrUv+EU8I6bqQv/AATqGnl2/tqLcrEzIBIwG1YjysZ+cj6eeXfj3WtW/a91bxT8DdLsPFks+kpEkcqNDE0YjiEjfO0ZBDADk/nQB6H8KviGni34C/Ee5+LRn1vw/o98bRra0hWKUWy7NqL5ZQkg45LZ45NY/ij9nPw/4y8H+EfGnwJ0+28PTzOt+X1e9nLFMBo/lPmgMGH09zWfpvgf4beEvDGu/Gv4e+KtU13V/DMrSz2F0QLMXT4Vo3HlozKPMOMNzgc1c+FvjOaTUZfiD8NvJ17xDrhiufHGnXLsltotuDlngDbCQPm/ikOB0oAb8XNZ/au+GXg9/FPiDx/4bnsUnjgZbOzheTc5wDhrZRjj1rgv2bfCPw28TfDnx98Q/ijot1rB0i5FxI1vcSRSbWUs+1UdFJLHv+lfQ37RCn43/s8S/wDCrceI/O1KIx+WfJ3eWx3/AOt24x714NqnwN+Fr/BjxT4q8LeNte1DVvD1p/xMbUlFhjulA3RsDECwB3DIJ6dTQB0fj658P/DD4ceEvH/wAtJvDNz4vuhaSSXpNw7Q84RlmaRVw6gkrzx1rl/i/wDGL9pD4X+Lv+EZ8ReNtMmvDbJch7PT7d4yj5A5aFTn5T2rg7L4Y6X4u+GWlXvw41TUvEHi22ie48QaUzrHHYQjdh03hQeQvAZjz0r2f4JaZ4K179i3UIPiNrlzpGi/283mX8K75Y2DRFAPkc8njp3NAFrRPiB+0F4f+JHwysfGni/Sr7SfGM8EqQ2tnBuMDlNyufJUq2JB90n61sfta/tI33hPVJfBngO6vtN8Sabep9vuZrKGSB4Wh3bUL7iTl0/hHQ81r+G/C03iB9L8efEqF/D2gfDvZP4ZvLSVXTUNPQBlmnX52ztiibChD8xG308s/a/8aeJvGdvo99baHpr/AA8m1eKTRNdhUiW9cRlWVgzblAbzRgov3B+IB2Hhv41fEa7/AGOfEvxCutcjbxJZa0lpbXf2KEBYy9uCNgXYeJH5I/lXL6z8Yfjz8PLjwF4j8eeLtP1Dw54iEV81tYWVu0zWo8tpEb90m1ykgxhuvfipf2utP8I6h+1JoOj+NtbudB8MSaAjXNxaISYyGuCmFCt1YKPunrXmPi7wP8Irz4ieBvDPw88dax4gs9Y1FLPUpJ02vaq8saKY90SDJDP2P3RQB9Nr8cNU0l/+Fua5qE83wp1vbY6LpcNnH/aMF0OGeUcDbmGf/lq33l49PpCNg8auvRgCK+QtP8H6V4o8b3v7Lt9NdQ+FfCEK6vZajE6i+llbazLISDGV/wBLfogPyrz1r3fwd8bfhX4o8Q2vhjw74ugvtUm3JDbi2mUuUUk/MyBeik9e1AHo9FFFABX52/tG3njiz/as8Zv4Cl12PUXigSb+yBIZTCbeHIPl87c7fbOK/RKvizWbb4mXP7bPjpfhdfadZ6oLGBrp75VMZtvLttwGVbnds6D8aALnwHmT4d/sf+LdS8e+B7jULSLW98mkalbmH7QrfZkU4kU8Buc4PK1R8ZfDGLUNI0T4qeLfiJZnwxFbjXNH8I34AVLXak39nwbpAuNgSL5Ux935e1dr+3lb/ExvBOoXGl32mJ4CW0thqduyr9pef7SMFSVztyYujDoayvif8Nbrxx8Ffg7r8xtz4c8M6DFea8pmZJmtPs9u8giAHLbInAGRzjmgDh5Lb4e6Fo8H7Rd14D0y98M+IJP7LtfCBhQR2UykqZxIQVOfs0hwEH+t68VPYahfaT8f/DHhHxh8YLfxz4L1e3kuNQiur4PYIpSXZDKrOyZDJGRnHO3gV7z4K8FfB74k/s9aLpenaXfL4IguZry0hubiSKWORJJVdmYMTjc0ncjBrj/iB+yn8N9U8Aag3w4sEXXnRPsFxNqsrwA71LbuWH3N3bqRSur2Hyu17aHOft96A174D8CHwfo73ei2C3TK2mW5kt7e38uLYcoCqptBwemBXhf7Lvw78eeLvGok8L61rHhKM2kzDXILaXy22soMQdSoJJPTd/D0r7H/AGffBHxQ0fwbqXgv4pXmkXugLpsenabBYt86RbXSRWYKp+6VAOSa57WPh98cvBV8fD3wT1Lw9pfgq3UNaW1+wlmWRvmlLM6Mxy5YjnpimI9Y8IeGfhzceFtQ0PRbDw1qGnXDhNWis44niuJwBuMqrkFuASDzXxxrPipvgV8VvifbL4Du49F8QrNp+mlENrbxrg4MZKFXUb+i17prnww+KfgZ4bf4E3Oh6RY3y/atZXUJPNaW8PBZDIj4XAHAwPal0L4S+P8A4iNNZ/tES6TrWnWYEmlLpkxgeOU8OWMapkFcdc0AcZ+zF8SrXwN+y9BLpumN4n1uLVJv+JJY3A+1mNnGZPLAZtoHOduK+c/AvjHxVo/irV9eTRNav/CT6k9z4g0dA5tJkZmzFcfKU6HHzDt0r69+G/7Pp+Hv7Ri+LPDEFta+EE0x4Viku3kuBMygNwwPGR/eqr4O+CPjPSfhb8V/Dd1JpZvvFd1LLpxS4YoFbON52/L19DQBxngr4M6nr0Enxi8B+Lm8EaPrcBu30KytiAkCH5rcurqrKSh/hxz0rg/ixHJ42+A958SPCMx8IeDYL2Oyl8IW4/0eScSLm4ym1Nx3p1TPy9a+wvhJ4O1bwv8AArSvBeptbHU7XTZLaQxOWj3sXxg4BI+Ydq+XYP2e/wBoeH4Z3Hw5j1LwuPDk92LuS3+0fMZAVOd/lbsZUcZoA9n/AGYtEitfhNfr4t+JFh410a8sLZprW5nWSDS4PJO6CTc7BVwcEHaPk6VN8fPh54O8ZfCvw3peieKPD3hfQtP1Jbqxkj8o20+FkHlRYdVySzHgnkHiuO+CnwD8c+EPg38SfCerSaR/aPiSzENj5NyzRhhHIvznaMDLjse9d74O+CGnXfwE8LeAfiBZxXl3obyXCC1unWNZy8pU7lwWGJOQRQB80ftOxD4laFP8W9VY+DtU0+KHTI/C2p8XtzGJf+PhM7W2fvj/AAEfu25qvbfE3wxongHSNJsvgH/Zvii50tINJ18QhJ5brywqXcJ8rczbyrjaxOSOa7L4jTeBNN1uG3/aitLzWfHBtw1vPoJZIBYFm8pTtaMbw4m7dCOaqfErwJ8Z9U0fR/iJpmoaGPCXhC1OreF42YLcW1iipLCHUp87iOKPIZjyDzzQB7j+yrFp9x4GsNV8Rpat8SJrSZdXlvAo1VoRMwj84N+927BFjd2C+1eZ/wDBP+x8DSaHqN7qEOhN4tj1qdbF5jH9tWLyUz5YPz7eX6cfeq9+xz4e8feJfHt98cvFt1p9zbeIdLktVeMhJWdJY4xmNVCqMQEdfT1r1nwR+z38LfBni618VaBotzb6paM7QyPfSyKpdSp+VmIPDGgD1aiiigAr4s/aj1/x78Rfinqvwl8G+F45JNGngvZLyxcpdSR+Sud7FgNoMw49lr7TrmbLSPBVn421TXbCz0lfFE1sFv5YmX7U0QC4DjOQPlTqOwoA+TP2h/DPjP4UfBzVvAGi2F74g8GX5hvtQ1+/lDTW05mQCJQCAFzFH2P+sPNa/grwXr3gD4RaRLoq32ueHfHeixN4qvLuYBNBtGgBeWFc9knlPIb/AFQ4r0G6+Nvg/wAc/s5eJfHWteCp73Q7C+SyudKuZEYznfDtbPQAGRT/AMBrxjx/8dPEXiWHwhaeDfh94o0jwlp+I9R02KFng1KyPlgQfKmNnlq6+mHoA+lPg9pPhXQ/2eY9N8Fa7JruhRWl6ba+cYaUl5S/GB0YsOnavFPCniTWPDV4l3pF48J43x5zHIPRl6H+ddh8EPjH4a8T/wBr/DPQfh7e+D49O0a6vFtpSqqgyu5dmAQSZd1eval8OfB+p6YsDaNBbOUG2a3Hlupx1yOv45rxsywVbE1IypSs4o+oyLNcNgaM6eIhzRm/J7eT9S38PPF1n4v0MX0AEVzGQlzBnJjf29Qexrpc14D4Htb74f8Axgj0K4l3216PJD9BKjco31BGPzr0b47axqXh/wCEniHWdHumtL+1t1aGZQCUO9RnnjoTXXlteeIp8tRWknZ+p5ue4Olgq3PRd6clzR9Ox3GaM18nadqv7RVr8Prb4kWviax1bSzbfa5LN41aTyRncWXYOgBJ2tnHSu68a/FbUNY/Zgm+IHhudtK1TzIYpNmG8mUTKkijI6EHjPYivUdF3WvkfPxxcWm2mtL/ACPd80Zr5w+OPxA8YeH/AIFeAfEGka1La6nqUdu15OEUmUtbb2yCMctzxXY698WoIf2cl+IVtKi31zZrDCvHF43yEY/2WDN9FpeylZPvoV9ahdrsrnr1FfMvgr4i+NL79ljxX4tu9dml1uyvPLt7som5F3QjGMY/ibt3ql4StP2gvE3hrT9dsvibo8MF/Cs0Uc8irIoPQMBGear2D1uyPriduWLd1c+p6K8O+M/xA8W+BvB/hfwpp0kV/wCOdaRLf7QFDKrjarSKCACSzADIx1OOK4fxHd/HL4Nx2Hi7xF4oj8TaPLMkeoWjOXERb+HJAx3AZeM4yMUo0W1uOeKUW1Z6b+R9A6r4h8Dt46s/B+pXWmyeJLq2M9vZzQ7pXiG45BIxj5HOM9jXzrrniK7+GWr+N9W+EoHxAimvLi48V297IfK0Py2ciNVG35TumBxu4iArD+NnxAg8OftdeDPHmnaPe67A3haOWG0tB++lWVblRjAPQNk/Q1fj+PfhPSLTxDMv7PuvWVvrYd9acw7EugQ24ykpgj53zn+8axOpO5ynwu8T/HbUviBefF/wr8N01DTtctfskdpHMUs0VCiFo1LgggwnnHUtXu/jXwv42vv2t/BHimzsL1vDVnpLxX06TAQxyFbj5WXPJyydj29K87+IvxGkvP2ZvC+ofBSC58NzyattbSNKdZLi2hBnDbkTJCs4VskY+YetfUGk+JfD+oSQ2lpr+l3V26/6mK7jeQkDJ+UHPrQBsUUUUAFfGv7SnxI8K/DP4razq/gJrmP4h3ckNprbXUJktvshhRsICcBvlh5HvX2VXxB+3v8ACrT9Hv2+KCaxcvc63qkFpNaNGvlxKLcjcG6n/VDj3NAGD8Riz/ATXH+DCqnwpNzH/bK6h/x+i/8ANi+7u52Y+z9P9qvpHwn/AMLM/wCFcfBz/hBTpQ0j+y7H/hIPteN/2fyoP9Xnvt8zp3xXzF4n1Kz0fwbdfs//AAjnTx9a+I2TUpNQhz5yTKys0SoOOFt1Y5P8R9Kf8JPhP4ge7Gj/ABR8beJfh49xJDa6DbSTsv25ySGSNS2PlzGMD++KAPWYLiO1/bf+J9xLnYng/JwMn/U2dfUthKk9hbzR5KSRKy5GOCARXzl8KvhV4F+HfxM8TN/wsO78T+JV0CaO/wBMuivni3byn3k8noEA9mFdTqnxwjGniLRtDeObYFR7iQFU49B1/SuHE4ylhZ3qytdHrYHLcRj6XLQhdp6u6srr/gFn4nvHefGjwrZ2xDXEJjMuO2X3DP4A1t/tMf8AJCvFf/Xov/oxK5j4F6LqGteI7rxvrLPKcssMjj/WSHhmHso4/H2r1Dx74atPGHhDUfDV9PNBbX8YjkkixvUBg3GeO1RlLcubESVuZ3Xoa8RxjTUMHB3dONm/N3bPMvBfiLR/D37J9hfapeW8aLoUkaxu4zI7BwqAdySQMV4/pFjc2f7DWtTXCMqXmsJPDnunnQpn80avTtM/ZX8BwXcUt9quuahBGc+Q8yorexKjOPoRXp3jnwBovij4eP4HO/TNLKxLGtooBjWNgyhQeP4RXt+0hF6d7nyfsKs4+8rWjZHz7+0Kiy/s6/CmJ87XFkrY9Da4NcCvhLxDJ8QpfgtcTyf2Lpmp3GpEYPEQi3b8+hQLj3b3r6n8afCPRfFPgnw34VvNSv4bXQDD9nli275PLj2DdkY6c8V0k3g3RpPF174o8orqV5pg02SQf889xOR78gfgKI11GNvUU8HKcrvy/wCCfL/w/wAf8MWeOccD+0Dj/vu3rf8AhJ8AfB2ueCvDvim88RaxBeXMEV08MdxGI1bOcAFc44r1XRfgvoOl/CrV/h5DqmoPYapOZpZ22+ahyhwOMfwDt3NcUv7KfhJQFXxR4gAHQB0/wqvaxd7O2pKw01y3jeytv5lH9o+4i0T4/wDw18Vag4XSEZY3mPKIVlyTn6OD+FdT+2Hrel2vwTu7SS4gkn1KaFLRA4JkwwYsvqABnPuK63UfhT4Y1T4X2PgDVhcXljYxKlvcswE8bDOHDAcHk+xFcN4P/Zm8K6Pr1tqmsa3qevxWZDW1pdALEpByAwGdwHpwKiM4aNvY1nSq+8orSX4dzzDwVY3OmftZfCGwvFK3EPgdVkU9QTDeHH616z4u/wCFmf8ACtPjF/wnR0o6T/Zl9/wj/wBkxv8As/lT/wCsx32+X175rM/aS+DfhbxJ4hT4l+IviBfeEI9PsorJriEKqxjzG2nfkEEmXbXkdj8MPhRr95Dodt+0tquoT38i20dr9p3eeznaEwWwck4xXO3d3O2MeWKRzv7KS/8ACoLZPjN40Ig8Ka1Zy6XZvbfvZ2nMwPMY5AxBJz9PWvQPgDJ+zNJ8YNGfwGviQeJWeY2f2vzPKz5T7854+5u61qP+xlo7WEVhJ8RvEUtlC++O2aJDGrc5IXOAeTzjvVj4Y6Ppeu/Gzw/4q8Z6fa/D7xlp8cttpvhmGNF/tC3Ecg+09Ac/PIP+2VIo+oqKKKACvIfFHw4n8Q/ELVtQ+JOuaZrHgKaNDpeiXf7sWl0FQeZu45wJe5+/04r16vmT9rRP+FwBvhL4FZb3xZoV9FqV/azHyUSDyiuRI+FY5nj4Bzz7UAeseB/hN8J9A1mDxH4S8MaTb31sXWG7tpGcoWUqwB3EZ2sR+NeW+IgfD/xk05viOp+IC6r4i/4pYWcef+Eb/fD/AFuMY+/D1z/qSa8j+EHjbxl+zT41sfh/8RobLTvDl8ZNUuzEn2mZd8bRoytGTxviUEYPGau/s0698QNa+PHjjWvhnb6fd+GdU8Qx3OsS3oCSLaPcTMjICwIbY0nGDzjigD3hda8E6h+0P4z8J6X4Ski8bJ4eLXOsbhtuImjg2x/e/wBuIZwPuVX8E/Ba8eWO68UTpFCuCbSBtzP7M3QD6Zrn/wBqYL8Hru4+N3hFQfFes3MGj3X2w+bbiAxE/LGMYb/R4+c+vHNVodW/bIliSRfD3g7a6hhl4+h/7a1x4jA0cROM6ivb7j08Fm+JwVKdOg7c276/I+jtPbS7a3axsZLSOKyUK0UbriEDsQOnTvS2ep6beS+VZ6hZ3EmN2yKdXOPXANfmbe/E34h+BfG3xFsbuPTItW8RTT2evIYvMVX3SBxGQ2By74PPavRf2TPG3wO+HNjB4o8RatrFv4waOe2uI1t5JLcRM4K7Qq9dqr39a60rKyPNbbd2ffODVGfWNIt5mhn1WxilQ4ZHuEVlPuCa+Br/APbF+K326f7Gvh/7N5jeTusGzsz8ufn9MVQ8U+F9L+NGhP4x8C+deeN0ifUvGEEr+Rbw5U/NCHGCMqeAzUxH6FWmqaZeTeTaajZ3EmM7Ip1ZsfQGrmK/M/4VeOPCHw18DJ4u8OXVw3xPWd7cQXULPZi1c8tgADdgf3uvavrbR/G/xj0n4BeLPG/jix0S21S2slvNGFuoaN4ygOZFVz3I4yKAPdYrq1luZLaK5heeL/WRrICyfUdRQbq1F2LM3MIuSu4Q+YN5Hrt64r45+D/inUvFer/8Jf8ACtba8+JGq+W/jKC9Ux2kNsHA3QBiBnITozHrxX01cfDXw3P8Wbb4nSfbf7et7M2ceJv3PlkMOUx1wx70AdTe39hYlRe31tbF87fOlVN2OuMnmkfUNPS2junvrVYJTiOUzKEc+gOcHpXy54U0LT/2l/FXi63+JCyKvg7VZLDSzpj+QfKd3B8zO7cf3Kc8d68P/aP1++0HxRD8ENPEQ8KeFdShk07eu65LPGHYvJn5uZn6AdvSgD2T9qu38bfED4/6V8GdG8SjTtH1jRo7qW3mXMDSRtPJubALZ/dLj3ArzzxP4B0m40m51DwTaw+C9d+GUb/2nfXe5DrVzCMia2yTzvgdgCP+WiV6J8c/GGh+A/24PCvijxJcSwaZa+HSs0kcRkZS4ukX5RyeWFdD4h8Gn4taRrHjT4zx/Z/CGjxS6l4YudJl2SyafIpkZ5U+YlvLSE4wDncMUAcV8JP2vVsPBdho/ifw/wCIvEmv26yNdXlv5Z80GRipwMYwpUdO1UPCfxU0z4uftn+BPEGl6XeadDa2M1m0dyylmYRXDZ+XjHzgfhXX/snfDW00f4r6r4/8GCW4+HWpaQ9tpV3dTD7Q7+ZF5gZCAww8coyQOAPWt39nD4XfA++1xPiN8ObzXrubSryW3DXcpVFlMeGGxkBI2ycUAfSFFFFABXM+KdQ8EeD2l8Sa/daJoM16RavqVwI4ZJTjIQyHBbhc4z/D7V01ePeJ/hze+MviRqy/EfWNI1vwE0ccmk6G7mKa1ugqL5hZQrdPN/jP3+lAHlHwn+Ffwwuvi7pWs3HxtsPiHqMSyrFpl6Y7lp18t+PmkYkLuL4x2zxXb/ED/hUK+NNCk0r4peH/AALP4d1Iyalp2mzQ24vmR0/czhGX7uxl+YHG9uK8Z+LPw7/4RL9q/wAK+HPg9PZeDr+50g3EFzNKzxRyYuA7EvvPzIm3GD2r0jxp4J+DHhvU/B9n478EnxN4o8VXCwahqmnzSeS16TGJp5AJFCKzyFuF6Z4GMUAYPxr/AGrtBsfGF74ZsfBugeNdCtmikhvZLwSRSuYwxKqY2XKlmXOexrkLWH4geD/iZoviv4Z+IfE3xd0CGNpbpLa5lkt0mdXU28mxnAZVZH5HccVtfE39kG61zx5f3vw/1jw1pOgSLGbexluJ3kiwih8/K3Vwx6969t8KfDW/8F/EHQ4/h1rWkaL4HSN5Na0VXMs17dFGXzAzhiOBFxuX7h45oA86/af8b6X4W+F+h6pqvwp0Nde8ZWNwt6LmBFn0+YxLuJYx7mdTJ1ODla5D4DeIvC+l/s6abFofgTw/498cJezfaNHMEcl6IDK/71hsZyoGwdMfMK9i/a8n+H8uneHdA8aaDPqOoa1NPZaHdK5WOwuXVEEsmHX5Qzxk8Nwp4rlvA37PuueDfhxbJ4G8QeH9N+JazutzriSPLG9ozkmIKysBx5fOz+HrzQB5h+y5oXgLx18O/GfgbxFeaLo3iXWtUKaf5sMb3kICqxEKthsAqwwCO9XJYfB15f6j8HL7xfZ/DdPCH+iya9E6Qy68Pussygp064LP1NJoHij4P6x4ti0D4b+D7zwz8Rp5nh0/xBePm2guhnfIymVxhgHA+Q/eHFcF8ePgb8QvD/iDS9a8T6/pWvah4p1LyTc2YkP71iPnf92oAOew7dKAOk/4WZ8P/gvjwNofhTwt8TLSH/SDr04iDSNJyY+Ef7vT7x/Cu58GaT8Ol8Sad4p1f9o6G6sZJBd3Hh27vVa22ONxtnVpSpVc7cFe3QVPN+yJDF8Fv7Hkn0CPxuL7zDrDXE4g8jd/q8Y64/2PxrnPh/8ACX4e/DzxppPgH4q6RZ+Lta8UXA/su6024k8i0QfKRJ8yHJb0VulAF/xh4w8C/EDxhrvg3wzr2jfDm20hvO0/W9GmSE6220AQfJ5eRubI+ZuR0rqfgt468ZeAfgjNpGr6ZqXiD4ijUHnt/Dl/dP8A2hNasUHmBGDPsADnpjg0748eEf2e/g7odnq9z8PWub25naKzFndyM0MyoXV2DzAbQQOx+lbP7H4t/HfhaL4s+NPL1Hxjb3U+nx6tLiNltwq4TamE/jbnbnnrQB0X7Lnhrw9osni7VtJ8TwarqOt30d5q2noVLaTcN5jNbuVJJZWd15A+50rtPiIvwx8PQt4k8aWPha1klfal3qVvCHmlCkqodhktheO/FfJvwc+M2k/CHx78S4Nc8O67qH9q6/LLC1jCrABJZgc7mXrvGMZrpviT4G+I37RFhb+JNP8AGuk6Z4OvJRd6XourDyri0ZVMTF9kZySQ5HzHhhQB23wx+N3wl+Jnh2TXviLZeC9E1eK5a1S21OWGaQwqFZWDSKDtJdhjpkGvD/jl4P8AEWsarcXHwh8ea74/0nUZ7hr/AE3R5nlt9LjZgYoCkblQhUuqggDEZGK4LU/gJ4gsPjNpnwvk8ReH31HULM3cd4s7/ZkULI21jt3Bv3R4x3Fe7fDfx94J8BG8+FPgfwnrWk+NdQ2aJPrqxCS1k1BA0K3J3ux8oSMz8J90/d7UAeT+MvFfxZ8I/ADQPAOoeDfEHhKz0/UGZdY3zW7XJczP5JAAH/LQnGTnYOK9d/Yon+Jvgm4j8Daz8MdYttH1S+lvZtYuYpIlt/3AABBXByY1HUfeqL4j/BD4/eNNITSfGfxZ8L6haW0ouUglJi2yBSA3ywqejHr616Z+xJ418VeOPhjqmoeLdXfVLy11d7WKVo0QiNYoiF+UAHljz15oA94ooooAK/Pb49eAfFfxE/a68XaR4S08X15bC2upUa4SIJEsMALZcgdWHA55r9Ca4XWPFXwn8L+KdQvNR1zwfpXiQxBLx5rm3hvHXaCquSQ5GAuAfagD5h/4KD/D/wAV33iaH4g2unLJ4d07SILW6uvPQGOQzuANhO48yJyARzXK/Bn4dftDaD4A1lfCPhPS7jR/GulxrLLdXkG/yHjfa6DzVKsVlP3ge3Fanxl/aL8Q/FD4La7ptv8AC++sdEmlhin1lLp5oLdlljcKxEQUMcKMFh94V6poGs+ENc8CfCOeH45aX4Vbw3YWcmo6bHqkafbSscO6GZfNXGPLZcMG+8eKAPMf2JfCmveCP2mde8M+JbMWWqWnh6QzQiVZAu6S2dfmQkH5WB4PevEfgtdeMLT426Vc+A7G1v8AxIt1P9it7ogRSExybtxLKMbNx+8Ole6az8TLrRP2y/FvivwB4fb4gJdaRFbLFpUxkGzybbdIGjV8hWj2njGT1rS/Y78B2vjj4IeLzbTR6D4jl1torTXYbYNeWI8uFiI3yrqCC6kBhw5oA1/jT4m+GHxT0LSvBvjzXrux+JOlpJarp+nQSLbjVZFVDCZDG6FPNVVyHxjPzY5rxnR/Cvxq/ZsvR8Rbrw3ptvGynTy11cxXEZMnzY2xS7s/J16V6h8Cvh1beGPiD8Q9I+JNxDb319MLLw74g1y3WOa7uS0o+0WrTHLSZaN/kYnJXmvIPjn4U+Jdn8Tbz4Xx+KPFnxAa0jiu1izPMW3Rht/k73xt34z7+9AH0xbfsg/C3V7ePVrjUPFCT3qC4kWO8iChnG4gZiJxk+prlfiL48+NfwNuNK8G6F4d0B/Cv2kaX4cuL0+dcXKrgL5hSZcMdw5KqKrfGnXtQ8b/ABm+HXgXwP8AE260qC70wW19Lo+os628y7iRIkUiguAuMEgiuW/aE8ReJrDXPAngfxTo2rR2HhXWo408Uak0gXVgrR7pcsuBxyfnf60AdX8WtD/au+Jng+Twt4g8C+G4bGSeOZms7uFJNyHIGWuGGPwrx79nPTfDun6/evLdXK/FHTb8J4Y0t8/ZLq5UMCkrBcY3DvIg96+uh4i8D/8AC5j47/4X3ov9k/YPsv8Awj/9sRfZt+Meb/rdue/3M+9fM37OfxQ8IeE/jDqdlrXhvQ76PVvEDyweIbuaNDpybnG9WZDhTkHIZaAPTdB+EPw1+LvjXVx441TWrP4lRItx4k03TZQlrayHCgRs0bqRjZ0duT1qz4/+H1l8O/Dc/gHXftFp8EX23l/rJmEupJfMw2IoQH5S6xj/AFR4J59PQfjhpPg/UNB07xtonxD0jwU0t19rfVrCWKJtbVEJEBmV0MgO3jlunQ14r8KvitdfHD9p/TYdY014PDU+myxy+H7m6N3ZyPHG7CRo2UIW3YIO3I2jmgD6L174rfDH4YeF/C9rrOvT2the6bGdKdrSaZpoERAGbYhwcMvUDr0rxe58Ffs8/H/x94h13RfFXiS6157X7bdQwq0ESqipGCBLB7LxuPWuI+P+veGvANl4h8LSatpvxLuNfN0tlJNOjt4UwxUQxLmQp94DCmPHlDivVP2UfFfwj8L/AAO0S6vda8G6Z4ia0nW/Mtxbw3ko86QhJCSHOQFwD7UAeU/snfs9eB/ip8NbrxJ4kvdchvItUltFWyuI0TYscbA4aNjnLnv6V9UfBO3+IGlnWPDvizSLCy0DR3isvDM0Moea5tI9yK0xDn5tixE8LyTxXz1+z1408S+P/wBoPQ9c8MeDdQ8J+A4be4tryy07f/ZhuBDI3mSbESPzCWiHIz8q89KzvCXh3xt8TPiR8U5ZfjR4i8J6b4b1ib/l7laFITLP/wBNkWNUWL6Y9MUAdx+1v+zldeM72bxp4Htr7UPFF9dwreW0t7FHbiBYSm5Q4XBykf8AEep4qH9knwX8d/hpqsPhnWvC2lW3hG8u5bu/uXu4pbiNzDtXZslPBZE42nqa51fAdmzBV/bRYknAA1br/wCTdWvCui+Nvhx+1t4L8G6n8T/EPimw1Gylu5BdXEqxsDHOApjaRw2DGDn/AAoA+xKKKKACvkD9oX4feFfi78WNb8JeCdM/sz4g6eYb3VtT1GSRLS4tvKRAibS/zfPF/APutz6/X9fJ/wC1z4Z+OXxD1abwvoHguzn8MWd3FdWd/BcxxzzsIcMH3yjgM78bR0FAHl3j/wCDvxm+GPwJ1+wu/FOgTeD2uIrm/wBPs2LySSNJEqsC0IIwVjJAYDC1n+FPhN4f+NXhLSYPhTp6aDrehWkUfiWbWJ5RHezyINrw7TJwGjlJGE4ZePT0H4LfAf4geBfCd18Qv7GupviHpt08elaLc3kTWc8LqqM8m1uSFeUgbxyq8evpXg/wZ8QPih4i0zXPjJ4ej8KT+FL2K80VNHuECXblg0gmG+TIBijxgqfmagDy/wCHXiX4X/sza0+geLPD+rXfj62tzDqWqaZmW2limZZkVBJIvRPKBOwcqetdZ8cfD/jL4PeELrxR8FNZ0zw14QjhS81OybE8891LIE8xfNR+NpjGAwA2nim/tgeGPjX8RNRm8J+H/BFheeFrW5gvLTUI540uJXEJDBt8g4DSOMbR0HNfPDfs0/HVl2t4NuCvodQt8f8AoygD1+31fXrzQPCOt/GrUoPEuo+JPLl8BSWcaqdLvX24luAgjBXc0BI/eD5Dx6+SfFDxP8Xfhf8AHnUtT1jxVaTeMhZxw3GoWkEbxvC8aFVCtGF+6F/hHIr1L9mv9l/xCPFLax8TLHU9F/sie2utLSC7gdZpEcswfG87RtT06nmk/a0+B/xQ8bfG7VPEPhnww+oaZPb2yxzi7hTJWJVYYZweCD2oApeB/gf4x+Euv6f8afF2o6TeaNo//EyvYdPkkkupFkUjCKyKpbMgzlgOvNeX/G/4qeI/jL48TTBqMv8AYLamRotrdQRRG2EhVBvZASe2clq+1fA+s/HD/hT2ty674J0e38V2CpDo1gsqmK6QKgy5EpGfvfxL0rxD4s/s2+J/FM+geMbfSbxPEev3om8U2UV1AsGn7tu4w5OcDnjc9AEvwf8A2PtR07xpHc/EeXQNZ0FYJA9rZ3twJGkI+Q8KhwOe/wCFavxx/ZCh1bVNNl+FVvo+h2iQOt7He3twxkk3fKy5D9sjqK6X/hQt38HVbxp8IRqvibxTGPs0Vjq91F9nMUhxIx2+WdwAGPm/A13HgrxH8c7z4c+JtQ8TeCNHsfFNsP8AiS2UUoMV0dv8Z8045/2loA8C179mn486z4M0jwfqnjHwpNoejsWsLYyOvlE5z8wgDN1PUnrVbwH+y78bvBPiSHxD4W8W+E7HVIEdI5hNJJtDKVb5XgIPB9K0fi74f/aX+Ltro+jeKPh7p2mWNpeiZpdPu41fBG1id07ZABJ4FF58E/id8IfjJa+Ifg/odz4m06CyIWTVryEgySKyupAeM8DBH9aAMHXvg3Y/GbVrtvhtb2uj63oVw9r4rn1SWVI76+Y/NLAF8wBS6SnGE4Zfl9KP7RHwO0j4ZfAvwhLLZ2p8X3Gq/ZNRvre5leKYMsrKAr4AAAQZCjoa9m/aO8J/FnXPEvwz8ZeD/C8F5q+iRG6v7YXEaQx3JMTbCGdSy5VhwTwOtKvhP4rfGof2H8afCdt4a0nTCNR0+fSbhBJNdL8ojbMknyFXcngHIHNAD/2Y/hD8Zfhbrltp+qeKNAk8HNLNcXmn2pLySStFtVgzRAjDKhPzAYHSuG+FwLaf+1Oqgkk3uAB/1+19M/BrVPiFq/hOW6+JXh+x0LWReOkdtZvuQwBV2uTvfkksOvYcV84eHfD/AO0R8OPiR4/1Pwb8PtM1Sw8RaxLciS9uYyGjEsrRlQJlIyJDkEelAHxhDHIZUAjcksMfLX3p8Qf+T7vhn/2AH/8AQLuj/hMf2s/+iQeFP+/if/JNZ3g3wz8cvFX7THhT4hfELwTZaNaaVay2sklpcRlFTy5tpK+a7ElpMcUAfWFFFFABRRRQAUUUUAFFFFABRRRQAUUUUAFFFFABRRRQAUUUUAFFFFABRRRQAUUUUAf/2Q==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71590" y="972191"/>
            <a:ext cx="6600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Roboto Cn" pitchFamily="2" charset="0"/>
                <a:ea typeface="Roboto Cn" pitchFamily="2" charset="0"/>
              </a:rPr>
              <a:t>FOR EVERYONE</a:t>
            </a:r>
            <a:endParaRPr lang="en-US" sz="1400" b="1" dirty="0">
              <a:solidFill>
                <a:srgbClr val="D54F2B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1670" y="2643182"/>
            <a:ext cx="4643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D54F2B"/>
                </a:solidFill>
                <a:latin typeface="Roboto Cn" pitchFamily="2" charset="0"/>
                <a:ea typeface="Roboto Cn" pitchFamily="2" charset="0"/>
              </a:rPr>
              <a:t>HEALTH SURVEYS ARE ESSENTIAL BECAUSE:</a:t>
            </a:r>
            <a:endParaRPr lang="en-US" sz="1400" b="1" dirty="0">
              <a:solidFill>
                <a:srgbClr val="D54F2B"/>
              </a:solidFill>
              <a:latin typeface="Roboto Cn" pitchFamily="2" charset="0"/>
              <a:ea typeface="Roboto Cn" pitchFamily="2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9F22CA05-7C91-4601-882C-A6924074D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4572008"/>
            <a:ext cx="1554480" cy="1554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500042"/>
            <a:ext cx="881439" cy="96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</TotalTime>
  <Words>666</Words>
  <Application>Microsoft Office PowerPoint</Application>
  <PresentationFormat>On-screen Show (4:3)</PresentationFormat>
  <Paragraphs>156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Roboto Cn</vt:lpstr>
      <vt:lpstr>Arial Nova Light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External Covid-19 Protocols &amp; Education For Mitigation</dc:title>
  <dc:creator>J.Arthur Co</dc:creator>
  <cp:keywords>Covid-19 Protocol &amp; Mitigation</cp:keywords>
  <cp:lastModifiedBy>Cult Digital</cp:lastModifiedBy>
  <cp:revision>48</cp:revision>
  <dcterms:created xsi:type="dcterms:W3CDTF">2020-04-14T11:53:47Z</dcterms:created>
  <dcterms:modified xsi:type="dcterms:W3CDTF">2020-04-16T14:59:27Z</dcterms:modified>
</cp:coreProperties>
</file>